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3.xml" ContentType="application/vnd.openxmlformats-officedocument.drawingml.diagramData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75" r:id="rId4"/>
    <p:sldId id="278" r:id="rId5"/>
    <p:sldId id="308" r:id="rId6"/>
    <p:sldId id="348" r:id="rId7"/>
    <p:sldId id="305" r:id="rId8"/>
    <p:sldId id="276" r:id="rId9"/>
    <p:sldId id="349" r:id="rId10"/>
    <p:sldId id="350" r:id="rId11"/>
    <p:sldId id="351" r:id="rId12"/>
    <p:sldId id="352" r:id="rId13"/>
    <p:sldId id="289" r:id="rId14"/>
    <p:sldId id="291" r:id="rId15"/>
    <p:sldId id="292" r:id="rId16"/>
    <p:sldId id="294" r:id="rId17"/>
    <p:sldId id="306" r:id="rId18"/>
    <p:sldId id="295" r:id="rId19"/>
    <p:sldId id="296" r:id="rId20"/>
    <p:sldId id="310" r:id="rId21"/>
    <p:sldId id="309" r:id="rId22"/>
    <p:sldId id="337" r:id="rId23"/>
    <p:sldId id="297" r:id="rId24"/>
    <p:sldId id="315" r:id="rId25"/>
    <p:sldId id="316" r:id="rId26"/>
    <p:sldId id="338" r:id="rId27"/>
    <p:sldId id="298" r:id="rId28"/>
    <p:sldId id="307" r:id="rId29"/>
    <p:sldId id="339" r:id="rId30"/>
    <p:sldId id="299" r:id="rId31"/>
    <p:sldId id="317" r:id="rId32"/>
    <p:sldId id="318" r:id="rId33"/>
    <p:sldId id="340" r:id="rId34"/>
    <p:sldId id="319" r:id="rId35"/>
    <p:sldId id="300" r:id="rId36"/>
    <p:sldId id="323" r:id="rId37"/>
    <p:sldId id="324" r:id="rId38"/>
    <p:sldId id="329" r:id="rId39"/>
    <p:sldId id="330" r:id="rId40"/>
    <p:sldId id="331" r:id="rId41"/>
    <p:sldId id="332" r:id="rId42"/>
    <p:sldId id="333" r:id="rId43"/>
    <p:sldId id="334" r:id="rId44"/>
    <p:sldId id="301" r:id="rId45"/>
    <p:sldId id="341" r:id="rId46"/>
    <p:sldId id="320" r:id="rId47"/>
    <p:sldId id="321" r:id="rId48"/>
    <p:sldId id="322" r:id="rId49"/>
    <p:sldId id="342" r:id="rId50"/>
    <p:sldId id="325" r:id="rId51"/>
    <p:sldId id="326" r:id="rId52"/>
    <p:sldId id="302" r:id="rId53"/>
    <p:sldId id="303" r:id="rId54"/>
    <p:sldId id="343" r:id="rId55"/>
    <p:sldId id="304" r:id="rId56"/>
    <p:sldId id="345" r:id="rId57"/>
    <p:sldId id="346" r:id="rId58"/>
    <p:sldId id="347" r:id="rId59"/>
    <p:sldId id="344" r:id="rId60"/>
    <p:sldId id="353" r:id="rId6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نمط فاتح 2 - تميي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673" autoAdjust="0"/>
    <p:restoredTop sz="94660"/>
  </p:normalViewPr>
  <p:slideViewPr>
    <p:cSldViewPr>
      <p:cViewPr>
        <p:scale>
          <a:sx n="70" d="100"/>
          <a:sy n="70" d="100"/>
        </p:scale>
        <p:origin x="-114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3E40C-4272-4BB6-A0BE-99BF3CA200B3}" type="doc">
      <dgm:prSet loTypeId="urn:microsoft.com/office/officeart/2005/8/layout/target3" loCatId="list" qsTypeId="urn:microsoft.com/office/officeart/2005/8/quickstyle/3d2" qsCatId="3D" csTypeId="urn:microsoft.com/office/officeart/2005/8/colors/colorful1" csCatId="colorful" phldr="1"/>
      <dgm:spPr/>
    </dgm:pt>
    <dgm:pt modelId="{B6906BF9-F8D1-41AB-9547-7CE551C0DE2D}">
      <dgm:prSet phldrT="[نص]"/>
      <dgm:spPr/>
      <dgm:t>
        <a:bodyPr/>
        <a:lstStyle/>
        <a:p>
          <a:pPr rtl="1"/>
          <a:r>
            <a:rPr lang="en-US" dirty="0" smtClean="0"/>
            <a:t>Vision.</a:t>
          </a:r>
          <a:endParaRPr lang="ar-SA" dirty="0"/>
        </a:p>
      </dgm:t>
    </dgm:pt>
    <dgm:pt modelId="{C10F6CA4-31F2-4E62-9901-A50724972F23}" type="parTrans" cxnId="{6B1385C1-4D1A-41F7-8951-1C2BFEAFE2BF}">
      <dgm:prSet/>
      <dgm:spPr/>
      <dgm:t>
        <a:bodyPr/>
        <a:lstStyle/>
        <a:p>
          <a:pPr rtl="1"/>
          <a:endParaRPr lang="ar-SA"/>
        </a:p>
      </dgm:t>
    </dgm:pt>
    <dgm:pt modelId="{A25C9AF1-4788-4959-89C8-DE0B216B5921}" type="sibTrans" cxnId="{6B1385C1-4D1A-41F7-8951-1C2BFEAFE2BF}">
      <dgm:prSet/>
      <dgm:spPr/>
      <dgm:t>
        <a:bodyPr/>
        <a:lstStyle/>
        <a:p>
          <a:pPr rtl="1"/>
          <a:endParaRPr lang="ar-SA"/>
        </a:p>
      </dgm:t>
    </dgm:pt>
    <dgm:pt modelId="{74A6BDF5-771A-4AE2-A4F7-1DC00666932A}">
      <dgm:prSet phldrT="[نص]"/>
      <dgm:spPr/>
      <dgm:t>
        <a:bodyPr/>
        <a:lstStyle/>
        <a:p>
          <a:pPr rtl="1"/>
          <a:r>
            <a:rPr lang="en-US" dirty="0" smtClean="0"/>
            <a:t>Values.</a:t>
          </a:r>
          <a:endParaRPr lang="ar-SA" dirty="0"/>
        </a:p>
      </dgm:t>
    </dgm:pt>
    <dgm:pt modelId="{4B58B89E-1299-4BB3-9D87-F623FD01977B}" type="parTrans" cxnId="{9F81F6AC-2B2F-4688-A932-399304D36095}">
      <dgm:prSet/>
      <dgm:spPr/>
      <dgm:t>
        <a:bodyPr/>
        <a:lstStyle/>
        <a:p>
          <a:pPr rtl="1"/>
          <a:endParaRPr lang="ar-SA"/>
        </a:p>
      </dgm:t>
    </dgm:pt>
    <dgm:pt modelId="{46CE0FDE-4E7E-47B4-9CAE-D79297501CD1}" type="sibTrans" cxnId="{9F81F6AC-2B2F-4688-A932-399304D36095}">
      <dgm:prSet/>
      <dgm:spPr/>
      <dgm:t>
        <a:bodyPr/>
        <a:lstStyle/>
        <a:p>
          <a:pPr rtl="1"/>
          <a:endParaRPr lang="ar-SA"/>
        </a:p>
      </dgm:t>
    </dgm:pt>
    <dgm:pt modelId="{9166D48C-5E8F-4E61-ABA6-885EE3D01E32}">
      <dgm:prSet phldrT="[نص]"/>
      <dgm:spPr/>
      <dgm:t>
        <a:bodyPr/>
        <a:lstStyle/>
        <a:p>
          <a:pPr rtl="1"/>
          <a:r>
            <a:rPr lang="en-US" dirty="0" smtClean="0"/>
            <a:t>Mission.</a:t>
          </a:r>
          <a:endParaRPr lang="ar-SA" dirty="0"/>
        </a:p>
      </dgm:t>
    </dgm:pt>
    <dgm:pt modelId="{65011336-A606-4D78-910A-B214C5C5DBAC}" type="parTrans" cxnId="{B9145DC0-41A6-4DF2-97F8-C3356D3DF299}">
      <dgm:prSet/>
      <dgm:spPr/>
      <dgm:t>
        <a:bodyPr/>
        <a:lstStyle/>
        <a:p>
          <a:pPr rtl="1"/>
          <a:endParaRPr lang="ar-SA"/>
        </a:p>
      </dgm:t>
    </dgm:pt>
    <dgm:pt modelId="{6182FD51-1454-4DDE-8E6A-4E23CB3CC1E6}" type="sibTrans" cxnId="{B9145DC0-41A6-4DF2-97F8-C3356D3DF299}">
      <dgm:prSet/>
      <dgm:spPr/>
      <dgm:t>
        <a:bodyPr/>
        <a:lstStyle/>
        <a:p>
          <a:pPr rtl="1"/>
          <a:endParaRPr lang="ar-SA"/>
        </a:p>
      </dgm:t>
    </dgm:pt>
    <dgm:pt modelId="{A552A772-4A0E-4A60-99AA-0EDB13F183C6}" type="pres">
      <dgm:prSet presAssocID="{5763E40C-4272-4BB6-A0BE-99BF3CA200B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579CD08-A781-4050-985D-78EEAF14275B}" type="pres">
      <dgm:prSet presAssocID="{B6906BF9-F8D1-41AB-9547-7CE551C0DE2D}" presName="circle1" presStyleLbl="node1" presStyleIdx="0" presStyleCnt="3"/>
      <dgm:spPr/>
    </dgm:pt>
    <dgm:pt modelId="{0EE46234-6378-467B-BC14-E21694CAC08A}" type="pres">
      <dgm:prSet presAssocID="{B6906BF9-F8D1-41AB-9547-7CE551C0DE2D}" presName="space" presStyleCnt="0"/>
      <dgm:spPr/>
    </dgm:pt>
    <dgm:pt modelId="{E3322C48-5E0F-4C7B-A7CE-E247CC296328}" type="pres">
      <dgm:prSet presAssocID="{B6906BF9-F8D1-41AB-9547-7CE551C0DE2D}" presName="rect1" presStyleLbl="alignAcc1" presStyleIdx="0" presStyleCnt="3"/>
      <dgm:spPr/>
      <dgm:t>
        <a:bodyPr/>
        <a:lstStyle/>
        <a:p>
          <a:pPr rtl="1"/>
          <a:endParaRPr lang="ar-SA"/>
        </a:p>
      </dgm:t>
    </dgm:pt>
    <dgm:pt modelId="{E4F62F47-CD1E-445F-9438-D69464ED6B20}" type="pres">
      <dgm:prSet presAssocID="{74A6BDF5-771A-4AE2-A4F7-1DC00666932A}" presName="vertSpace2" presStyleLbl="node1" presStyleIdx="0" presStyleCnt="3"/>
      <dgm:spPr/>
    </dgm:pt>
    <dgm:pt modelId="{E1DA40E8-F68B-404B-A3DC-E3D18B27B759}" type="pres">
      <dgm:prSet presAssocID="{74A6BDF5-771A-4AE2-A4F7-1DC00666932A}" presName="circle2" presStyleLbl="node1" presStyleIdx="1" presStyleCnt="3"/>
      <dgm:spPr/>
    </dgm:pt>
    <dgm:pt modelId="{B42D629F-DB28-4179-B34E-2643102BE425}" type="pres">
      <dgm:prSet presAssocID="{74A6BDF5-771A-4AE2-A4F7-1DC00666932A}" presName="rect2" presStyleLbl="alignAcc1" presStyleIdx="1" presStyleCnt="3"/>
      <dgm:spPr/>
      <dgm:t>
        <a:bodyPr/>
        <a:lstStyle/>
        <a:p>
          <a:pPr rtl="1"/>
          <a:endParaRPr lang="ar-SA"/>
        </a:p>
      </dgm:t>
    </dgm:pt>
    <dgm:pt modelId="{76CC2496-2D80-439F-9A62-3F1D7BB45775}" type="pres">
      <dgm:prSet presAssocID="{9166D48C-5E8F-4E61-ABA6-885EE3D01E32}" presName="vertSpace3" presStyleLbl="node1" presStyleIdx="1" presStyleCnt="3"/>
      <dgm:spPr/>
    </dgm:pt>
    <dgm:pt modelId="{E68482B7-9EBE-4AFB-A949-8DEA9256F27A}" type="pres">
      <dgm:prSet presAssocID="{9166D48C-5E8F-4E61-ABA6-885EE3D01E32}" presName="circle3" presStyleLbl="node1" presStyleIdx="2" presStyleCnt="3"/>
      <dgm:spPr/>
    </dgm:pt>
    <dgm:pt modelId="{DCBC2A95-A196-48F7-9735-8C25700DD9D7}" type="pres">
      <dgm:prSet presAssocID="{9166D48C-5E8F-4E61-ABA6-885EE3D01E32}" presName="rect3" presStyleLbl="alignAcc1" presStyleIdx="2" presStyleCnt="3"/>
      <dgm:spPr/>
      <dgm:t>
        <a:bodyPr/>
        <a:lstStyle/>
        <a:p>
          <a:pPr rtl="1"/>
          <a:endParaRPr lang="ar-SA"/>
        </a:p>
      </dgm:t>
    </dgm:pt>
    <dgm:pt modelId="{820078AD-BF2E-4500-9D24-4DC99A7AD502}" type="pres">
      <dgm:prSet presAssocID="{B6906BF9-F8D1-41AB-9547-7CE551C0DE2D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2193F50-38B5-4D0A-9667-31001D8BA6BE}" type="pres">
      <dgm:prSet presAssocID="{74A6BDF5-771A-4AE2-A4F7-1DC00666932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DFC1E40-8DE9-4B94-B1F5-8A1C0325A72E}" type="pres">
      <dgm:prSet presAssocID="{9166D48C-5E8F-4E61-ABA6-885EE3D01E32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1E38C157-5F3E-4978-80AA-339F81CA2402}" type="presOf" srcId="{5763E40C-4272-4BB6-A0BE-99BF3CA200B3}" destId="{A552A772-4A0E-4A60-99AA-0EDB13F183C6}" srcOrd="0" destOrd="0" presId="urn:microsoft.com/office/officeart/2005/8/layout/target3"/>
    <dgm:cxn modelId="{82E9235B-91EF-472F-901A-98F63E9B3186}" type="presOf" srcId="{74A6BDF5-771A-4AE2-A4F7-1DC00666932A}" destId="{B42D629F-DB28-4179-B34E-2643102BE425}" srcOrd="0" destOrd="0" presId="urn:microsoft.com/office/officeart/2005/8/layout/target3"/>
    <dgm:cxn modelId="{DE0E7FF7-2DA6-41C5-B778-2EAE527AC488}" type="presOf" srcId="{9166D48C-5E8F-4E61-ABA6-885EE3D01E32}" destId="{0DFC1E40-8DE9-4B94-B1F5-8A1C0325A72E}" srcOrd="1" destOrd="0" presId="urn:microsoft.com/office/officeart/2005/8/layout/target3"/>
    <dgm:cxn modelId="{D7C7C259-7521-446B-9F68-4A6181E6BEDB}" type="presOf" srcId="{9166D48C-5E8F-4E61-ABA6-885EE3D01E32}" destId="{DCBC2A95-A196-48F7-9735-8C25700DD9D7}" srcOrd="0" destOrd="0" presId="urn:microsoft.com/office/officeart/2005/8/layout/target3"/>
    <dgm:cxn modelId="{B9145DC0-41A6-4DF2-97F8-C3356D3DF299}" srcId="{5763E40C-4272-4BB6-A0BE-99BF3CA200B3}" destId="{9166D48C-5E8F-4E61-ABA6-885EE3D01E32}" srcOrd="2" destOrd="0" parTransId="{65011336-A606-4D78-910A-B214C5C5DBAC}" sibTransId="{6182FD51-1454-4DDE-8E6A-4E23CB3CC1E6}"/>
    <dgm:cxn modelId="{80CF3001-4991-4D4F-9599-1A8B3E415DD8}" type="presOf" srcId="{B6906BF9-F8D1-41AB-9547-7CE551C0DE2D}" destId="{E3322C48-5E0F-4C7B-A7CE-E247CC296328}" srcOrd="0" destOrd="0" presId="urn:microsoft.com/office/officeart/2005/8/layout/target3"/>
    <dgm:cxn modelId="{9F81F6AC-2B2F-4688-A932-399304D36095}" srcId="{5763E40C-4272-4BB6-A0BE-99BF3CA200B3}" destId="{74A6BDF5-771A-4AE2-A4F7-1DC00666932A}" srcOrd="1" destOrd="0" parTransId="{4B58B89E-1299-4BB3-9D87-F623FD01977B}" sibTransId="{46CE0FDE-4E7E-47B4-9CAE-D79297501CD1}"/>
    <dgm:cxn modelId="{6B1385C1-4D1A-41F7-8951-1C2BFEAFE2BF}" srcId="{5763E40C-4272-4BB6-A0BE-99BF3CA200B3}" destId="{B6906BF9-F8D1-41AB-9547-7CE551C0DE2D}" srcOrd="0" destOrd="0" parTransId="{C10F6CA4-31F2-4E62-9901-A50724972F23}" sibTransId="{A25C9AF1-4788-4959-89C8-DE0B216B5921}"/>
    <dgm:cxn modelId="{5D702F0F-7BC5-42FC-BB9D-36473B20D961}" type="presOf" srcId="{74A6BDF5-771A-4AE2-A4F7-1DC00666932A}" destId="{32193F50-38B5-4D0A-9667-31001D8BA6BE}" srcOrd="1" destOrd="0" presId="urn:microsoft.com/office/officeart/2005/8/layout/target3"/>
    <dgm:cxn modelId="{F010D393-F0CE-4268-AD5C-3853A1D63C09}" type="presOf" srcId="{B6906BF9-F8D1-41AB-9547-7CE551C0DE2D}" destId="{820078AD-BF2E-4500-9D24-4DC99A7AD502}" srcOrd="1" destOrd="0" presId="urn:microsoft.com/office/officeart/2005/8/layout/target3"/>
    <dgm:cxn modelId="{796C1F37-E4C5-4A86-A692-D5D8092828AF}" type="presParOf" srcId="{A552A772-4A0E-4A60-99AA-0EDB13F183C6}" destId="{3579CD08-A781-4050-985D-78EEAF14275B}" srcOrd="0" destOrd="0" presId="urn:microsoft.com/office/officeart/2005/8/layout/target3"/>
    <dgm:cxn modelId="{B2277F25-7413-4C95-9E52-BEF7B137C785}" type="presParOf" srcId="{A552A772-4A0E-4A60-99AA-0EDB13F183C6}" destId="{0EE46234-6378-467B-BC14-E21694CAC08A}" srcOrd="1" destOrd="0" presId="urn:microsoft.com/office/officeart/2005/8/layout/target3"/>
    <dgm:cxn modelId="{DD139ABF-B411-4A62-9307-0965FB2075DD}" type="presParOf" srcId="{A552A772-4A0E-4A60-99AA-0EDB13F183C6}" destId="{E3322C48-5E0F-4C7B-A7CE-E247CC296328}" srcOrd="2" destOrd="0" presId="urn:microsoft.com/office/officeart/2005/8/layout/target3"/>
    <dgm:cxn modelId="{241D4033-D54F-434D-8866-EE81BA227DBC}" type="presParOf" srcId="{A552A772-4A0E-4A60-99AA-0EDB13F183C6}" destId="{E4F62F47-CD1E-445F-9438-D69464ED6B20}" srcOrd="3" destOrd="0" presId="urn:microsoft.com/office/officeart/2005/8/layout/target3"/>
    <dgm:cxn modelId="{E8D9AA1E-2AC5-44CA-94EB-9C6613355DD3}" type="presParOf" srcId="{A552A772-4A0E-4A60-99AA-0EDB13F183C6}" destId="{E1DA40E8-F68B-404B-A3DC-E3D18B27B759}" srcOrd="4" destOrd="0" presId="urn:microsoft.com/office/officeart/2005/8/layout/target3"/>
    <dgm:cxn modelId="{05EA7EDA-0CDB-4B11-807C-44DB244606CA}" type="presParOf" srcId="{A552A772-4A0E-4A60-99AA-0EDB13F183C6}" destId="{B42D629F-DB28-4179-B34E-2643102BE425}" srcOrd="5" destOrd="0" presId="urn:microsoft.com/office/officeart/2005/8/layout/target3"/>
    <dgm:cxn modelId="{AD48BD40-75EC-4620-8C68-6054DAB3EA30}" type="presParOf" srcId="{A552A772-4A0E-4A60-99AA-0EDB13F183C6}" destId="{76CC2496-2D80-439F-9A62-3F1D7BB45775}" srcOrd="6" destOrd="0" presId="urn:microsoft.com/office/officeart/2005/8/layout/target3"/>
    <dgm:cxn modelId="{963D7599-4976-4B7D-A62D-6A4B74B75EFC}" type="presParOf" srcId="{A552A772-4A0E-4A60-99AA-0EDB13F183C6}" destId="{E68482B7-9EBE-4AFB-A949-8DEA9256F27A}" srcOrd="7" destOrd="0" presId="urn:microsoft.com/office/officeart/2005/8/layout/target3"/>
    <dgm:cxn modelId="{F776EDAE-05DA-44A5-AF9E-AE51EB2909BF}" type="presParOf" srcId="{A552A772-4A0E-4A60-99AA-0EDB13F183C6}" destId="{DCBC2A95-A196-48F7-9735-8C25700DD9D7}" srcOrd="8" destOrd="0" presId="urn:microsoft.com/office/officeart/2005/8/layout/target3"/>
    <dgm:cxn modelId="{1CDC6E29-CFD0-4A3D-ADDB-766C3E15327B}" type="presParOf" srcId="{A552A772-4A0E-4A60-99AA-0EDB13F183C6}" destId="{820078AD-BF2E-4500-9D24-4DC99A7AD502}" srcOrd="9" destOrd="0" presId="urn:microsoft.com/office/officeart/2005/8/layout/target3"/>
    <dgm:cxn modelId="{48C8DAA0-134C-4A29-81D4-AF1E932C7748}" type="presParOf" srcId="{A552A772-4A0E-4A60-99AA-0EDB13F183C6}" destId="{32193F50-38B5-4D0A-9667-31001D8BA6BE}" srcOrd="10" destOrd="0" presId="urn:microsoft.com/office/officeart/2005/8/layout/target3"/>
    <dgm:cxn modelId="{5C0927B1-958C-4E45-B91D-F5898ED630FD}" type="presParOf" srcId="{A552A772-4A0E-4A60-99AA-0EDB13F183C6}" destId="{0DFC1E40-8DE9-4B94-B1F5-8A1C0325A72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B6C1EF-E646-42A3-9AC2-DFAC539528AE}" type="doc">
      <dgm:prSet loTypeId="urn:microsoft.com/office/officeart/2005/8/layout/hierarchy2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F7F0AFCD-6810-4611-AEED-5EE10BBD9B9C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vision</a:t>
          </a:r>
          <a:endParaRPr lang="ar-SA" dirty="0">
            <a:solidFill>
              <a:schemeClr val="tx1"/>
            </a:solidFill>
          </a:endParaRPr>
        </a:p>
      </dgm:t>
    </dgm:pt>
    <dgm:pt modelId="{DFA77E1D-7B64-4EF6-B3D3-230DA22B01CD}" type="parTrans" cxnId="{96AA67FC-5B69-4680-A7C4-D2B4D513101E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BDDCA95F-B3DC-44B6-90E8-D3BF6BD366CA}" type="sibTrans" cxnId="{96AA67FC-5B69-4680-A7C4-D2B4D513101E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4E6E1DE-9F2A-432D-8513-82A91E6BB33C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Strategic aim</a:t>
          </a:r>
          <a:endParaRPr lang="ar-SA" dirty="0">
            <a:solidFill>
              <a:schemeClr val="tx1"/>
            </a:solidFill>
          </a:endParaRPr>
        </a:p>
      </dgm:t>
    </dgm:pt>
    <dgm:pt modelId="{7A4B700F-C892-4DBA-919A-80A584B77081}" type="parTrans" cxnId="{388F969F-FAD0-4FB4-A1C3-11CBE3D82CD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AE6E88F-FC6B-4072-9EBD-5E8D35025940}" type="sibTrans" cxnId="{388F969F-FAD0-4FB4-A1C3-11CBE3D82CDD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2458B08D-6B33-4AFA-8F0B-ABA914CADDAB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Phase</a:t>
          </a:r>
        </a:p>
        <a:p>
          <a:pPr rtl="1"/>
          <a:r>
            <a:rPr lang="en-US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611B1092-3452-4EBC-A1D3-F38F1BABCFE7}" type="parTrans" cxnId="{262E443A-7327-4872-BD81-71B1D8A1D886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2A904E64-CC2E-445F-9074-087E771FA4B7}" type="sibTrans" cxnId="{262E443A-7327-4872-BD81-71B1D8A1D886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8DA86F0D-5003-40FB-8D95-5F9F7644AFB6}">
      <dgm:prSet phldrT="[Text]"/>
      <dgm:spPr/>
      <dgm:t>
        <a:bodyPr/>
        <a:lstStyle/>
        <a:p>
          <a:pPr rtl="1"/>
          <a:r>
            <a:rPr lang="en-US" dirty="0" smtClean="0">
              <a:solidFill>
                <a:schemeClr val="tx1"/>
              </a:solidFill>
            </a:rPr>
            <a:t>Phase</a:t>
          </a:r>
        </a:p>
        <a:p>
          <a:pPr rtl="1"/>
          <a:r>
            <a:rPr lang="en-US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D17C74F6-79D0-48D2-B267-59F484E1496D}" type="parTrans" cxnId="{EC68CCD1-3EA7-40FE-9E77-4057C2EA0088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D5D91F48-723A-4F91-ADFD-611FE151B7AF}" type="sibTrans" cxnId="{EC68CCD1-3EA7-40FE-9E77-4057C2EA0088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2A05597-FC78-45DF-B945-5B22ED79C5A6}">
      <dgm:prSet/>
      <dgm:spPr/>
      <dgm:t>
        <a:bodyPr/>
        <a:lstStyle/>
        <a:p>
          <a:pPr rtl="1"/>
          <a:r>
            <a:rPr lang="en-US" i="0" dirty="0" smtClean="0">
              <a:solidFill>
                <a:schemeClr val="tx1"/>
              </a:solidFill>
            </a:rPr>
            <a:t>Procedural </a:t>
          </a:r>
        </a:p>
        <a:p>
          <a:pPr rtl="1"/>
          <a:r>
            <a:rPr lang="en-US" i="0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A13028DE-3913-42C6-8F6C-0E0C18487BD5}" type="parTrans" cxnId="{91BC3D68-3F19-4931-8331-79ABFA04AF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3D7683F6-987F-411A-9E78-C0A3603E9EF4}" type="sibTrans" cxnId="{91BC3D68-3F19-4931-8331-79ABFA04AFAA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15A42F25-E320-44C0-88A7-4E70A59977BB}">
      <dgm:prSet/>
      <dgm:spPr/>
      <dgm:t>
        <a:bodyPr/>
        <a:lstStyle/>
        <a:p>
          <a:pPr rtl="1"/>
          <a:r>
            <a:rPr lang="en-US" i="0" dirty="0" smtClean="0">
              <a:solidFill>
                <a:schemeClr val="tx1"/>
              </a:solidFill>
            </a:rPr>
            <a:t>Procedural </a:t>
          </a:r>
        </a:p>
        <a:p>
          <a:pPr rtl="1"/>
          <a:r>
            <a:rPr lang="en-US" i="0" dirty="0" smtClean="0">
              <a:solidFill>
                <a:schemeClr val="tx1"/>
              </a:solidFill>
            </a:rPr>
            <a:t>aim</a:t>
          </a:r>
          <a:endParaRPr lang="en-US" dirty="0">
            <a:solidFill>
              <a:schemeClr val="tx1"/>
            </a:solidFill>
          </a:endParaRPr>
        </a:p>
      </dgm:t>
    </dgm:pt>
    <dgm:pt modelId="{3698432B-23DC-4257-A3B5-803716329B59}" type="parTrans" cxnId="{1463BB06-1BCA-49BD-BB36-D3D47FBA2D7C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C7013A4E-662E-49FB-AB3D-5FBB38A2B2DA}" type="sibTrans" cxnId="{1463BB06-1BCA-49BD-BB36-D3D47FBA2D7C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2C54A4CC-9794-40B2-A850-14D586FAF2AC}">
      <dgm:prSet/>
      <dgm:spPr/>
      <dgm:t>
        <a:bodyPr/>
        <a:lstStyle/>
        <a:p>
          <a:pPr rtl="1"/>
          <a:r>
            <a:rPr lang="en-US" i="0" dirty="0" smtClean="0">
              <a:solidFill>
                <a:schemeClr val="tx1"/>
              </a:solidFill>
            </a:rPr>
            <a:t>Procedural </a:t>
          </a:r>
        </a:p>
        <a:p>
          <a:pPr rtl="1"/>
          <a:r>
            <a:rPr lang="en-US" i="0" dirty="0" smtClean="0">
              <a:solidFill>
                <a:schemeClr val="tx1"/>
              </a:solidFill>
            </a:rPr>
            <a:t>aim</a:t>
          </a:r>
          <a:endParaRPr lang="ar-SA" dirty="0">
            <a:solidFill>
              <a:schemeClr val="tx1"/>
            </a:solidFill>
          </a:endParaRPr>
        </a:p>
      </dgm:t>
    </dgm:pt>
    <dgm:pt modelId="{BB850001-6A15-4574-9525-CA1C05F7E682}" type="parTrans" cxnId="{F97A6337-F686-433A-891F-F18751E2A77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78EE1D0F-3E06-4512-9E7D-4657E26DA722}" type="sibTrans" cxnId="{F97A6337-F686-433A-891F-F18751E2A774}">
      <dgm:prSet/>
      <dgm:spPr/>
      <dgm:t>
        <a:bodyPr/>
        <a:lstStyle/>
        <a:p>
          <a:pPr rtl="1"/>
          <a:endParaRPr lang="ar-SA">
            <a:solidFill>
              <a:schemeClr val="tx1"/>
            </a:solidFill>
          </a:endParaRPr>
        </a:p>
      </dgm:t>
    </dgm:pt>
    <dgm:pt modelId="{50978FED-AC53-49C0-B00D-4669C6740737}" type="pres">
      <dgm:prSet presAssocID="{10B6C1EF-E646-42A3-9AC2-DFAC539528A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81AFC737-8AEF-4D5F-8265-5531604F860A}" type="pres">
      <dgm:prSet presAssocID="{F7F0AFCD-6810-4611-AEED-5EE10BBD9B9C}" presName="root1" presStyleCnt="0"/>
      <dgm:spPr/>
      <dgm:t>
        <a:bodyPr/>
        <a:lstStyle/>
        <a:p>
          <a:pPr rtl="1"/>
          <a:endParaRPr lang="ar-SA"/>
        </a:p>
      </dgm:t>
    </dgm:pt>
    <dgm:pt modelId="{9D352BD4-D0BB-41FD-ADE7-2BE3D36E5FF1}" type="pres">
      <dgm:prSet presAssocID="{F7F0AFCD-6810-4611-AEED-5EE10BBD9B9C}" presName="LevelOneTextNode" presStyleLbl="node0" presStyleIdx="0" presStyleCnt="1" custLinFactNeighborX="-23260" custLinFactNeighborY="-108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362DEF7-50F4-429F-B124-591D3D9994C9}" type="pres">
      <dgm:prSet presAssocID="{F7F0AFCD-6810-4611-AEED-5EE10BBD9B9C}" presName="level2hierChild" presStyleCnt="0"/>
      <dgm:spPr/>
      <dgm:t>
        <a:bodyPr/>
        <a:lstStyle/>
        <a:p>
          <a:pPr rtl="1"/>
          <a:endParaRPr lang="ar-SA"/>
        </a:p>
      </dgm:t>
    </dgm:pt>
    <dgm:pt modelId="{E743D502-6914-4331-9D62-F274748EF581}" type="pres">
      <dgm:prSet presAssocID="{7A4B700F-C892-4DBA-919A-80A584B77081}" presName="conn2-1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A754FBFC-79C4-4900-A3F2-46FD9335EEDE}" type="pres">
      <dgm:prSet presAssocID="{7A4B700F-C892-4DBA-919A-80A584B77081}" presName="connTx" presStyleLbl="parChTrans1D2" presStyleIdx="0" presStyleCnt="1"/>
      <dgm:spPr/>
      <dgm:t>
        <a:bodyPr/>
        <a:lstStyle/>
        <a:p>
          <a:pPr rtl="1"/>
          <a:endParaRPr lang="ar-SA"/>
        </a:p>
      </dgm:t>
    </dgm:pt>
    <dgm:pt modelId="{519FEC17-0911-441B-9341-70C395311AB3}" type="pres">
      <dgm:prSet presAssocID="{D4E6E1DE-9F2A-432D-8513-82A91E6BB33C}" presName="root2" presStyleCnt="0"/>
      <dgm:spPr/>
      <dgm:t>
        <a:bodyPr/>
        <a:lstStyle/>
        <a:p>
          <a:pPr rtl="1"/>
          <a:endParaRPr lang="ar-SA"/>
        </a:p>
      </dgm:t>
    </dgm:pt>
    <dgm:pt modelId="{15641CA4-C1AB-4754-A582-A06D890FC58C}" type="pres">
      <dgm:prSet presAssocID="{D4E6E1DE-9F2A-432D-8513-82A91E6BB33C}" presName="LevelTwoTextNode" presStyleLbl="node2" presStyleIdx="0" presStyleCnt="1" custScaleX="83574" custLinFactNeighborX="-3010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497BB50-4E64-4E25-BDDD-A03498B6876E}" type="pres">
      <dgm:prSet presAssocID="{D4E6E1DE-9F2A-432D-8513-82A91E6BB33C}" presName="level3hierChild" presStyleCnt="0"/>
      <dgm:spPr/>
      <dgm:t>
        <a:bodyPr/>
        <a:lstStyle/>
        <a:p>
          <a:pPr rtl="1"/>
          <a:endParaRPr lang="ar-SA"/>
        </a:p>
      </dgm:t>
    </dgm:pt>
    <dgm:pt modelId="{5125E737-859E-4850-90FA-AE177ECE0101}" type="pres">
      <dgm:prSet presAssocID="{611B1092-3452-4EBC-A1D3-F38F1BABCFE7}" presName="conn2-1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7A2CFCF8-6E55-4563-9CE1-BDE7FB852A35}" type="pres">
      <dgm:prSet presAssocID="{611B1092-3452-4EBC-A1D3-F38F1BABCFE7}" presName="connTx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5902DD06-E05D-4E86-BE54-329DA5D8734B}" type="pres">
      <dgm:prSet presAssocID="{2458B08D-6B33-4AFA-8F0B-ABA914CADDAB}" presName="root2" presStyleCnt="0"/>
      <dgm:spPr/>
      <dgm:t>
        <a:bodyPr/>
        <a:lstStyle/>
        <a:p>
          <a:pPr rtl="1"/>
          <a:endParaRPr lang="ar-SA"/>
        </a:p>
      </dgm:t>
    </dgm:pt>
    <dgm:pt modelId="{A8B68F7A-5DC1-4D8C-8CE2-57B911D3618A}" type="pres">
      <dgm:prSet presAssocID="{2458B08D-6B33-4AFA-8F0B-ABA914CADDAB}" presName="LevelTwoTextNode" presStyleLbl="node3" presStyleIdx="0" presStyleCnt="2" custScaleX="69931" custLinFactNeighborX="-55097" custLinFactNeighborY="-11552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E548E42-B19E-4942-85BE-4C4BE538AF55}" type="pres">
      <dgm:prSet presAssocID="{2458B08D-6B33-4AFA-8F0B-ABA914CADDAB}" presName="level3hierChild" presStyleCnt="0"/>
      <dgm:spPr/>
      <dgm:t>
        <a:bodyPr/>
        <a:lstStyle/>
        <a:p>
          <a:pPr rtl="1"/>
          <a:endParaRPr lang="ar-SA"/>
        </a:p>
      </dgm:t>
    </dgm:pt>
    <dgm:pt modelId="{BB66236C-CC42-4A0B-87FC-7A676286958F}" type="pres">
      <dgm:prSet presAssocID="{A13028DE-3913-42C6-8F6C-0E0C18487BD5}" presName="conn2-1" presStyleLbl="parChTrans1D4" presStyleIdx="0" presStyleCnt="3"/>
      <dgm:spPr/>
      <dgm:t>
        <a:bodyPr/>
        <a:lstStyle/>
        <a:p>
          <a:pPr rtl="1"/>
          <a:endParaRPr lang="ar-SA"/>
        </a:p>
      </dgm:t>
    </dgm:pt>
    <dgm:pt modelId="{A6FEE9AC-DBD8-43BA-BD90-3650A6FDE987}" type="pres">
      <dgm:prSet presAssocID="{A13028DE-3913-42C6-8F6C-0E0C18487BD5}" presName="connTx" presStyleLbl="parChTrans1D4" presStyleIdx="0" presStyleCnt="3"/>
      <dgm:spPr/>
      <dgm:t>
        <a:bodyPr/>
        <a:lstStyle/>
        <a:p>
          <a:pPr rtl="1"/>
          <a:endParaRPr lang="ar-SA"/>
        </a:p>
      </dgm:t>
    </dgm:pt>
    <dgm:pt modelId="{058AAB52-CA8D-429C-93D5-06424EC6A2AF}" type="pres">
      <dgm:prSet presAssocID="{52A05597-FC78-45DF-B945-5B22ED79C5A6}" presName="root2" presStyleCnt="0"/>
      <dgm:spPr/>
      <dgm:t>
        <a:bodyPr/>
        <a:lstStyle/>
        <a:p>
          <a:pPr rtl="1"/>
          <a:endParaRPr lang="ar-SA"/>
        </a:p>
      </dgm:t>
    </dgm:pt>
    <dgm:pt modelId="{018E0362-BEC7-4479-9788-37F01736B404}" type="pres">
      <dgm:prSet presAssocID="{52A05597-FC78-45DF-B945-5B22ED79C5A6}" presName="LevelTwoTextNode" presStyleLbl="node4" presStyleIdx="0" presStyleCnt="3" custLinFactNeighborX="-62273" custLinFactNeighborY="-94918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09289AE-6271-444A-B1B8-D05CA8839589}" type="pres">
      <dgm:prSet presAssocID="{52A05597-FC78-45DF-B945-5B22ED79C5A6}" presName="level3hierChild" presStyleCnt="0"/>
      <dgm:spPr/>
      <dgm:t>
        <a:bodyPr/>
        <a:lstStyle/>
        <a:p>
          <a:pPr rtl="1"/>
          <a:endParaRPr lang="ar-SA"/>
        </a:p>
      </dgm:t>
    </dgm:pt>
    <dgm:pt modelId="{7F02C232-9174-4EF9-A853-87B9443109AE}" type="pres">
      <dgm:prSet presAssocID="{3698432B-23DC-4257-A3B5-803716329B59}" presName="conn2-1" presStyleLbl="parChTrans1D4" presStyleIdx="1" presStyleCnt="3"/>
      <dgm:spPr/>
      <dgm:t>
        <a:bodyPr/>
        <a:lstStyle/>
        <a:p>
          <a:pPr rtl="1"/>
          <a:endParaRPr lang="ar-SA"/>
        </a:p>
      </dgm:t>
    </dgm:pt>
    <dgm:pt modelId="{CA67ACB7-75F0-4FA4-89A8-B47617E3CB5C}" type="pres">
      <dgm:prSet presAssocID="{3698432B-23DC-4257-A3B5-803716329B59}" presName="connTx" presStyleLbl="parChTrans1D4" presStyleIdx="1" presStyleCnt="3"/>
      <dgm:spPr/>
      <dgm:t>
        <a:bodyPr/>
        <a:lstStyle/>
        <a:p>
          <a:pPr rtl="1"/>
          <a:endParaRPr lang="ar-SA"/>
        </a:p>
      </dgm:t>
    </dgm:pt>
    <dgm:pt modelId="{DA4041A8-721C-49EA-AA31-9A267A3BEA2E}" type="pres">
      <dgm:prSet presAssocID="{15A42F25-E320-44C0-88A7-4E70A59977BB}" presName="root2" presStyleCnt="0"/>
      <dgm:spPr/>
      <dgm:t>
        <a:bodyPr/>
        <a:lstStyle/>
        <a:p>
          <a:pPr rtl="1"/>
          <a:endParaRPr lang="ar-SA"/>
        </a:p>
      </dgm:t>
    </dgm:pt>
    <dgm:pt modelId="{B23E9730-2EF7-4A18-BCCD-E64383199282}" type="pres">
      <dgm:prSet presAssocID="{15A42F25-E320-44C0-88A7-4E70A59977BB}" presName="LevelTwoTextNode" presStyleLbl="node4" presStyleIdx="1" presStyleCnt="3" custLinFactNeighborX="-59640" custLinFactNeighborY="-3076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C38F9F5-768F-4EB3-880F-70FD77B4A5DE}" type="pres">
      <dgm:prSet presAssocID="{15A42F25-E320-44C0-88A7-4E70A59977BB}" presName="level3hierChild" presStyleCnt="0"/>
      <dgm:spPr/>
      <dgm:t>
        <a:bodyPr/>
        <a:lstStyle/>
        <a:p>
          <a:pPr rtl="1"/>
          <a:endParaRPr lang="ar-SA"/>
        </a:p>
      </dgm:t>
    </dgm:pt>
    <dgm:pt modelId="{50FCD9EB-83AD-4297-89B1-ABCF0E77803C}" type="pres">
      <dgm:prSet presAssocID="{D17C74F6-79D0-48D2-B267-59F484E1496D}" presName="conn2-1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4FE84324-ADFB-4C2E-B4F7-8DF80C731FBB}" type="pres">
      <dgm:prSet presAssocID="{D17C74F6-79D0-48D2-B267-59F484E1496D}" presName="connTx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5F55B11F-CC54-49E6-BA08-E7507F360DC6}" type="pres">
      <dgm:prSet presAssocID="{8DA86F0D-5003-40FB-8D95-5F9F7644AFB6}" presName="root2" presStyleCnt="0"/>
      <dgm:spPr/>
      <dgm:t>
        <a:bodyPr/>
        <a:lstStyle/>
        <a:p>
          <a:pPr rtl="1"/>
          <a:endParaRPr lang="ar-SA"/>
        </a:p>
      </dgm:t>
    </dgm:pt>
    <dgm:pt modelId="{1ABA5006-5C79-4D50-81CC-831669D668A8}" type="pres">
      <dgm:prSet presAssocID="{8DA86F0D-5003-40FB-8D95-5F9F7644AFB6}" presName="LevelTwoTextNode" presStyleLbl="node3" presStyleIdx="1" presStyleCnt="2" custScaleX="74764" custLinFactNeighborX="-59930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7290A20-F1AB-4867-9BC9-1866B5DC542D}" type="pres">
      <dgm:prSet presAssocID="{8DA86F0D-5003-40FB-8D95-5F9F7644AFB6}" presName="level3hierChild" presStyleCnt="0"/>
      <dgm:spPr/>
      <dgm:t>
        <a:bodyPr/>
        <a:lstStyle/>
        <a:p>
          <a:pPr rtl="1"/>
          <a:endParaRPr lang="ar-SA"/>
        </a:p>
      </dgm:t>
    </dgm:pt>
    <dgm:pt modelId="{C8315C65-393B-425D-AD9C-9058A1665209}" type="pres">
      <dgm:prSet presAssocID="{BB850001-6A15-4574-9525-CA1C05F7E682}" presName="conn2-1" presStyleLbl="parChTrans1D4" presStyleIdx="2" presStyleCnt="3"/>
      <dgm:spPr/>
      <dgm:t>
        <a:bodyPr/>
        <a:lstStyle/>
        <a:p>
          <a:pPr rtl="1"/>
          <a:endParaRPr lang="ar-SA"/>
        </a:p>
      </dgm:t>
    </dgm:pt>
    <dgm:pt modelId="{8C8D0535-676B-4B97-8F11-ABDFEA90D2BF}" type="pres">
      <dgm:prSet presAssocID="{BB850001-6A15-4574-9525-CA1C05F7E682}" presName="connTx" presStyleLbl="parChTrans1D4" presStyleIdx="2" presStyleCnt="3"/>
      <dgm:spPr/>
      <dgm:t>
        <a:bodyPr/>
        <a:lstStyle/>
        <a:p>
          <a:pPr rtl="1"/>
          <a:endParaRPr lang="ar-SA"/>
        </a:p>
      </dgm:t>
    </dgm:pt>
    <dgm:pt modelId="{DDD7DD34-2EEA-4370-A13B-E476815BE5A6}" type="pres">
      <dgm:prSet presAssocID="{2C54A4CC-9794-40B2-A850-14D586FAF2AC}" presName="root2" presStyleCnt="0"/>
      <dgm:spPr/>
      <dgm:t>
        <a:bodyPr/>
        <a:lstStyle/>
        <a:p>
          <a:pPr rtl="1"/>
          <a:endParaRPr lang="ar-SA"/>
        </a:p>
      </dgm:t>
    </dgm:pt>
    <dgm:pt modelId="{22ACCF60-678E-4543-A61B-79842AE96D0A}" type="pres">
      <dgm:prSet presAssocID="{2C54A4CC-9794-40B2-A850-14D586FAF2AC}" presName="LevelTwoTextNode" presStyleLbl="node4" presStyleIdx="2" presStyleCnt="3" custLinFactNeighborX="-6277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156651E-778C-4C92-B77F-A907BDDC2527}" type="pres">
      <dgm:prSet presAssocID="{2C54A4CC-9794-40B2-A850-14D586FAF2AC}" presName="level3hierChild" presStyleCnt="0"/>
      <dgm:spPr/>
      <dgm:t>
        <a:bodyPr/>
        <a:lstStyle/>
        <a:p>
          <a:pPr rtl="1"/>
          <a:endParaRPr lang="ar-SA"/>
        </a:p>
      </dgm:t>
    </dgm:pt>
  </dgm:ptLst>
  <dgm:cxnLst>
    <dgm:cxn modelId="{DA80D864-56CD-4E18-88E6-BB92BE5FF389}" type="presOf" srcId="{D17C74F6-79D0-48D2-B267-59F484E1496D}" destId="{50FCD9EB-83AD-4297-89B1-ABCF0E77803C}" srcOrd="0" destOrd="0" presId="urn:microsoft.com/office/officeart/2005/8/layout/hierarchy2"/>
    <dgm:cxn modelId="{91BC3D68-3F19-4931-8331-79ABFA04AFAA}" srcId="{2458B08D-6B33-4AFA-8F0B-ABA914CADDAB}" destId="{52A05597-FC78-45DF-B945-5B22ED79C5A6}" srcOrd="0" destOrd="0" parTransId="{A13028DE-3913-42C6-8F6C-0E0C18487BD5}" sibTransId="{3D7683F6-987F-411A-9E78-C0A3603E9EF4}"/>
    <dgm:cxn modelId="{A5B31BCC-6579-4032-B20A-5E79A7D2771E}" type="presOf" srcId="{7A4B700F-C892-4DBA-919A-80A584B77081}" destId="{A754FBFC-79C4-4900-A3F2-46FD9335EEDE}" srcOrd="1" destOrd="0" presId="urn:microsoft.com/office/officeart/2005/8/layout/hierarchy2"/>
    <dgm:cxn modelId="{F45D9CAD-F64B-4090-B833-31B165B15AE0}" type="presOf" srcId="{A13028DE-3913-42C6-8F6C-0E0C18487BD5}" destId="{BB66236C-CC42-4A0B-87FC-7A676286958F}" srcOrd="0" destOrd="0" presId="urn:microsoft.com/office/officeart/2005/8/layout/hierarchy2"/>
    <dgm:cxn modelId="{B3741C01-4F0B-4193-A50E-86BCB55C90AA}" type="presOf" srcId="{D4E6E1DE-9F2A-432D-8513-82A91E6BB33C}" destId="{15641CA4-C1AB-4754-A582-A06D890FC58C}" srcOrd="0" destOrd="0" presId="urn:microsoft.com/office/officeart/2005/8/layout/hierarchy2"/>
    <dgm:cxn modelId="{776CE7F1-9A4F-4C25-B2BF-110D4AB6D76C}" type="presOf" srcId="{BB850001-6A15-4574-9525-CA1C05F7E682}" destId="{C8315C65-393B-425D-AD9C-9058A1665209}" srcOrd="0" destOrd="0" presId="urn:microsoft.com/office/officeart/2005/8/layout/hierarchy2"/>
    <dgm:cxn modelId="{B88320F3-50E7-4C4B-BB4B-AD6A39BC5FB4}" type="presOf" srcId="{15A42F25-E320-44C0-88A7-4E70A59977BB}" destId="{B23E9730-2EF7-4A18-BCCD-E64383199282}" srcOrd="0" destOrd="0" presId="urn:microsoft.com/office/officeart/2005/8/layout/hierarchy2"/>
    <dgm:cxn modelId="{388F969F-FAD0-4FB4-A1C3-11CBE3D82CDD}" srcId="{F7F0AFCD-6810-4611-AEED-5EE10BBD9B9C}" destId="{D4E6E1DE-9F2A-432D-8513-82A91E6BB33C}" srcOrd="0" destOrd="0" parTransId="{7A4B700F-C892-4DBA-919A-80A584B77081}" sibTransId="{DAE6E88F-FC6B-4072-9EBD-5E8D35025940}"/>
    <dgm:cxn modelId="{F357B69B-2749-48E4-AFC2-3D73C45FC4B8}" type="presOf" srcId="{8DA86F0D-5003-40FB-8D95-5F9F7644AFB6}" destId="{1ABA5006-5C79-4D50-81CC-831669D668A8}" srcOrd="0" destOrd="0" presId="urn:microsoft.com/office/officeart/2005/8/layout/hierarchy2"/>
    <dgm:cxn modelId="{F97A6337-F686-433A-891F-F18751E2A774}" srcId="{8DA86F0D-5003-40FB-8D95-5F9F7644AFB6}" destId="{2C54A4CC-9794-40B2-A850-14D586FAF2AC}" srcOrd="0" destOrd="0" parTransId="{BB850001-6A15-4574-9525-CA1C05F7E682}" sibTransId="{78EE1D0F-3E06-4512-9E7D-4657E26DA722}"/>
    <dgm:cxn modelId="{74C235FD-657D-49BD-BDA0-B1B9BD45E565}" type="presOf" srcId="{A13028DE-3913-42C6-8F6C-0E0C18487BD5}" destId="{A6FEE9AC-DBD8-43BA-BD90-3650A6FDE987}" srcOrd="1" destOrd="0" presId="urn:microsoft.com/office/officeart/2005/8/layout/hierarchy2"/>
    <dgm:cxn modelId="{DFD6730F-DD0B-4593-9245-57DC02633ABF}" type="presOf" srcId="{3698432B-23DC-4257-A3B5-803716329B59}" destId="{CA67ACB7-75F0-4FA4-89A8-B47617E3CB5C}" srcOrd="1" destOrd="0" presId="urn:microsoft.com/office/officeart/2005/8/layout/hierarchy2"/>
    <dgm:cxn modelId="{B5F449EF-B504-499D-825D-BBF7ECB9DCAB}" type="presOf" srcId="{611B1092-3452-4EBC-A1D3-F38F1BABCFE7}" destId="{5125E737-859E-4850-90FA-AE177ECE0101}" srcOrd="0" destOrd="0" presId="urn:microsoft.com/office/officeart/2005/8/layout/hierarchy2"/>
    <dgm:cxn modelId="{945BCBE3-36BB-48C1-9917-03FC8030820F}" type="presOf" srcId="{3698432B-23DC-4257-A3B5-803716329B59}" destId="{7F02C232-9174-4EF9-A853-87B9443109AE}" srcOrd="0" destOrd="0" presId="urn:microsoft.com/office/officeart/2005/8/layout/hierarchy2"/>
    <dgm:cxn modelId="{262E443A-7327-4872-BD81-71B1D8A1D886}" srcId="{D4E6E1DE-9F2A-432D-8513-82A91E6BB33C}" destId="{2458B08D-6B33-4AFA-8F0B-ABA914CADDAB}" srcOrd="0" destOrd="0" parTransId="{611B1092-3452-4EBC-A1D3-F38F1BABCFE7}" sibTransId="{2A904E64-CC2E-445F-9074-087E771FA4B7}"/>
    <dgm:cxn modelId="{7B4ED7A6-1BC6-4629-9AF2-87F7DD0576E4}" type="presOf" srcId="{52A05597-FC78-45DF-B945-5B22ED79C5A6}" destId="{018E0362-BEC7-4479-9788-37F01736B404}" srcOrd="0" destOrd="0" presId="urn:microsoft.com/office/officeart/2005/8/layout/hierarchy2"/>
    <dgm:cxn modelId="{1463BB06-1BCA-49BD-BB36-D3D47FBA2D7C}" srcId="{2458B08D-6B33-4AFA-8F0B-ABA914CADDAB}" destId="{15A42F25-E320-44C0-88A7-4E70A59977BB}" srcOrd="1" destOrd="0" parTransId="{3698432B-23DC-4257-A3B5-803716329B59}" sibTransId="{C7013A4E-662E-49FB-AB3D-5FBB38A2B2DA}"/>
    <dgm:cxn modelId="{5058650F-245B-4697-BACF-E6B3125EFFE9}" type="presOf" srcId="{F7F0AFCD-6810-4611-AEED-5EE10BBD9B9C}" destId="{9D352BD4-D0BB-41FD-ADE7-2BE3D36E5FF1}" srcOrd="0" destOrd="0" presId="urn:microsoft.com/office/officeart/2005/8/layout/hierarchy2"/>
    <dgm:cxn modelId="{8D1CACE1-48D1-4C92-A9D2-0112D7EA6507}" type="presOf" srcId="{7A4B700F-C892-4DBA-919A-80A584B77081}" destId="{E743D502-6914-4331-9D62-F274748EF581}" srcOrd="0" destOrd="0" presId="urn:microsoft.com/office/officeart/2005/8/layout/hierarchy2"/>
    <dgm:cxn modelId="{5E6D25C6-A29F-47EA-AA3F-57FDB446F29B}" type="presOf" srcId="{2458B08D-6B33-4AFA-8F0B-ABA914CADDAB}" destId="{A8B68F7A-5DC1-4D8C-8CE2-57B911D3618A}" srcOrd="0" destOrd="0" presId="urn:microsoft.com/office/officeart/2005/8/layout/hierarchy2"/>
    <dgm:cxn modelId="{895141F7-C172-4900-BEB1-2798145C44C4}" type="presOf" srcId="{BB850001-6A15-4574-9525-CA1C05F7E682}" destId="{8C8D0535-676B-4B97-8F11-ABDFEA90D2BF}" srcOrd="1" destOrd="0" presId="urn:microsoft.com/office/officeart/2005/8/layout/hierarchy2"/>
    <dgm:cxn modelId="{96AA67FC-5B69-4680-A7C4-D2B4D513101E}" srcId="{10B6C1EF-E646-42A3-9AC2-DFAC539528AE}" destId="{F7F0AFCD-6810-4611-AEED-5EE10BBD9B9C}" srcOrd="0" destOrd="0" parTransId="{DFA77E1D-7B64-4EF6-B3D3-230DA22B01CD}" sibTransId="{BDDCA95F-B3DC-44B6-90E8-D3BF6BD366CA}"/>
    <dgm:cxn modelId="{709481F6-BD34-44D6-9F18-D45126368259}" type="presOf" srcId="{D17C74F6-79D0-48D2-B267-59F484E1496D}" destId="{4FE84324-ADFB-4C2E-B4F7-8DF80C731FBB}" srcOrd="1" destOrd="0" presId="urn:microsoft.com/office/officeart/2005/8/layout/hierarchy2"/>
    <dgm:cxn modelId="{EC68CCD1-3EA7-40FE-9E77-4057C2EA0088}" srcId="{D4E6E1DE-9F2A-432D-8513-82A91E6BB33C}" destId="{8DA86F0D-5003-40FB-8D95-5F9F7644AFB6}" srcOrd="1" destOrd="0" parTransId="{D17C74F6-79D0-48D2-B267-59F484E1496D}" sibTransId="{D5D91F48-723A-4F91-ADFD-611FE151B7AF}"/>
    <dgm:cxn modelId="{3AB770DF-563D-4A63-A84E-E3F1321E5AB3}" type="presOf" srcId="{2C54A4CC-9794-40B2-A850-14D586FAF2AC}" destId="{22ACCF60-678E-4543-A61B-79842AE96D0A}" srcOrd="0" destOrd="0" presId="urn:microsoft.com/office/officeart/2005/8/layout/hierarchy2"/>
    <dgm:cxn modelId="{B49F9B98-2EAA-4DCA-93C0-128E58057E16}" type="presOf" srcId="{611B1092-3452-4EBC-A1D3-F38F1BABCFE7}" destId="{7A2CFCF8-6E55-4563-9CE1-BDE7FB852A35}" srcOrd="1" destOrd="0" presId="urn:microsoft.com/office/officeart/2005/8/layout/hierarchy2"/>
    <dgm:cxn modelId="{828276CA-92D8-49C0-9B35-22656F557B80}" type="presOf" srcId="{10B6C1EF-E646-42A3-9AC2-DFAC539528AE}" destId="{50978FED-AC53-49C0-B00D-4669C6740737}" srcOrd="0" destOrd="0" presId="urn:microsoft.com/office/officeart/2005/8/layout/hierarchy2"/>
    <dgm:cxn modelId="{76561EB2-326E-4CF5-A79D-A58DFF530924}" type="presParOf" srcId="{50978FED-AC53-49C0-B00D-4669C6740737}" destId="{81AFC737-8AEF-4D5F-8265-5531604F860A}" srcOrd="0" destOrd="0" presId="urn:microsoft.com/office/officeart/2005/8/layout/hierarchy2"/>
    <dgm:cxn modelId="{EEA7CA34-3832-4F9E-808E-2CD1EF78759C}" type="presParOf" srcId="{81AFC737-8AEF-4D5F-8265-5531604F860A}" destId="{9D352BD4-D0BB-41FD-ADE7-2BE3D36E5FF1}" srcOrd="0" destOrd="0" presId="urn:microsoft.com/office/officeart/2005/8/layout/hierarchy2"/>
    <dgm:cxn modelId="{498555D5-04D1-49D9-A123-E54ABB999DD3}" type="presParOf" srcId="{81AFC737-8AEF-4D5F-8265-5531604F860A}" destId="{E362DEF7-50F4-429F-B124-591D3D9994C9}" srcOrd="1" destOrd="0" presId="urn:microsoft.com/office/officeart/2005/8/layout/hierarchy2"/>
    <dgm:cxn modelId="{8A2F984A-DB3E-41CD-A525-84555DED94AA}" type="presParOf" srcId="{E362DEF7-50F4-429F-B124-591D3D9994C9}" destId="{E743D502-6914-4331-9D62-F274748EF581}" srcOrd="0" destOrd="0" presId="urn:microsoft.com/office/officeart/2005/8/layout/hierarchy2"/>
    <dgm:cxn modelId="{273D026D-88B0-46BE-83E9-F2ACC794873F}" type="presParOf" srcId="{E743D502-6914-4331-9D62-F274748EF581}" destId="{A754FBFC-79C4-4900-A3F2-46FD9335EEDE}" srcOrd="0" destOrd="0" presId="urn:microsoft.com/office/officeart/2005/8/layout/hierarchy2"/>
    <dgm:cxn modelId="{423DD662-08AE-43A3-B4FC-EA1ADC697104}" type="presParOf" srcId="{E362DEF7-50F4-429F-B124-591D3D9994C9}" destId="{519FEC17-0911-441B-9341-70C395311AB3}" srcOrd="1" destOrd="0" presId="urn:microsoft.com/office/officeart/2005/8/layout/hierarchy2"/>
    <dgm:cxn modelId="{1401922E-A779-4AA0-959D-53338FEE5083}" type="presParOf" srcId="{519FEC17-0911-441B-9341-70C395311AB3}" destId="{15641CA4-C1AB-4754-A582-A06D890FC58C}" srcOrd="0" destOrd="0" presId="urn:microsoft.com/office/officeart/2005/8/layout/hierarchy2"/>
    <dgm:cxn modelId="{DE3FE42A-048E-4B21-9CCF-7CC3F3399054}" type="presParOf" srcId="{519FEC17-0911-441B-9341-70C395311AB3}" destId="{5497BB50-4E64-4E25-BDDD-A03498B6876E}" srcOrd="1" destOrd="0" presId="urn:microsoft.com/office/officeart/2005/8/layout/hierarchy2"/>
    <dgm:cxn modelId="{99378B32-0F50-4A99-B28E-FEE3B292A73F}" type="presParOf" srcId="{5497BB50-4E64-4E25-BDDD-A03498B6876E}" destId="{5125E737-859E-4850-90FA-AE177ECE0101}" srcOrd="0" destOrd="0" presId="urn:microsoft.com/office/officeart/2005/8/layout/hierarchy2"/>
    <dgm:cxn modelId="{F43C2337-E29C-418A-A849-FB88AC030C31}" type="presParOf" srcId="{5125E737-859E-4850-90FA-AE177ECE0101}" destId="{7A2CFCF8-6E55-4563-9CE1-BDE7FB852A35}" srcOrd="0" destOrd="0" presId="urn:microsoft.com/office/officeart/2005/8/layout/hierarchy2"/>
    <dgm:cxn modelId="{78511BC2-53BD-4529-956A-A60E5C800C58}" type="presParOf" srcId="{5497BB50-4E64-4E25-BDDD-A03498B6876E}" destId="{5902DD06-E05D-4E86-BE54-329DA5D8734B}" srcOrd="1" destOrd="0" presId="urn:microsoft.com/office/officeart/2005/8/layout/hierarchy2"/>
    <dgm:cxn modelId="{DD6D95E0-8CB5-4F42-B860-697677853079}" type="presParOf" srcId="{5902DD06-E05D-4E86-BE54-329DA5D8734B}" destId="{A8B68F7A-5DC1-4D8C-8CE2-57B911D3618A}" srcOrd="0" destOrd="0" presId="urn:microsoft.com/office/officeart/2005/8/layout/hierarchy2"/>
    <dgm:cxn modelId="{41DF829C-0A56-4A95-9B93-38A8657D8BBC}" type="presParOf" srcId="{5902DD06-E05D-4E86-BE54-329DA5D8734B}" destId="{5E548E42-B19E-4942-85BE-4C4BE538AF55}" srcOrd="1" destOrd="0" presId="urn:microsoft.com/office/officeart/2005/8/layout/hierarchy2"/>
    <dgm:cxn modelId="{2B64DFE7-C939-4CE2-AAD8-0014BE190EBE}" type="presParOf" srcId="{5E548E42-B19E-4942-85BE-4C4BE538AF55}" destId="{BB66236C-CC42-4A0B-87FC-7A676286958F}" srcOrd="0" destOrd="0" presId="urn:microsoft.com/office/officeart/2005/8/layout/hierarchy2"/>
    <dgm:cxn modelId="{3022F251-5A00-4D03-9A63-494A6A1C508B}" type="presParOf" srcId="{BB66236C-CC42-4A0B-87FC-7A676286958F}" destId="{A6FEE9AC-DBD8-43BA-BD90-3650A6FDE987}" srcOrd="0" destOrd="0" presId="urn:microsoft.com/office/officeart/2005/8/layout/hierarchy2"/>
    <dgm:cxn modelId="{3B4ECBC0-0631-4E99-B6B7-62DBEC768598}" type="presParOf" srcId="{5E548E42-B19E-4942-85BE-4C4BE538AF55}" destId="{058AAB52-CA8D-429C-93D5-06424EC6A2AF}" srcOrd="1" destOrd="0" presId="urn:microsoft.com/office/officeart/2005/8/layout/hierarchy2"/>
    <dgm:cxn modelId="{41DA908F-0FF7-450F-A0F9-62A1A5421E67}" type="presParOf" srcId="{058AAB52-CA8D-429C-93D5-06424EC6A2AF}" destId="{018E0362-BEC7-4479-9788-37F01736B404}" srcOrd="0" destOrd="0" presId="urn:microsoft.com/office/officeart/2005/8/layout/hierarchy2"/>
    <dgm:cxn modelId="{57156ABF-60F3-424F-BFEB-4D310C54EAC8}" type="presParOf" srcId="{058AAB52-CA8D-429C-93D5-06424EC6A2AF}" destId="{A09289AE-6271-444A-B1B8-D05CA8839589}" srcOrd="1" destOrd="0" presId="urn:microsoft.com/office/officeart/2005/8/layout/hierarchy2"/>
    <dgm:cxn modelId="{48CE6D87-A124-4A8C-A79F-652933AE7773}" type="presParOf" srcId="{5E548E42-B19E-4942-85BE-4C4BE538AF55}" destId="{7F02C232-9174-4EF9-A853-87B9443109AE}" srcOrd="2" destOrd="0" presId="urn:microsoft.com/office/officeart/2005/8/layout/hierarchy2"/>
    <dgm:cxn modelId="{A42CC977-8A3D-4DD9-8AA8-D9D1A36A9209}" type="presParOf" srcId="{7F02C232-9174-4EF9-A853-87B9443109AE}" destId="{CA67ACB7-75F0-4FA4-89A8-B47617E3CB5C}" srcOrd="0" destOrd="0" presId="urn:microsoft.com/office/officeart/2005/8/layout/hierarchy2"/>
    <dgm:cxn modelId="{2F4F0E83-D5DA-44A5-BB55-D91781D49044}" type="presParOf" srcId="{5E548E42-B19E-4942-85BE-4C4BE538AF55}" destId="{DA4041A8-721C-49EA-AA31-9A267A3BEA2E}" srcOrd="3" destOrd="0" presId="urn:microsoft.com/office/officeart/2005/8/layout/hierarchy2"/>
    <dgm:cxn modelId="{3674C32A-7844-4F35-A27C-0560F134E869}" type="presParOf" srcId="{DA4041A8-721C-49EA-AA31-9A267A3BEA2E}" destId="{B23E9730-2EF7-4A18-BCCD-E64383199282}" srcOrd="0" destOrd="0" presId="urn:microsoft.com/office/officeart/2005/8/layout/hierarchy2"/>
    <dgm:cxn modelId="{B6185F67-2AD2-442B-A6BF-DE0CB42D532E}" type="presParOf" srcId="{DA4041A8-721C-49EA-AA31-9A267A3BEA2E}" destId="{5C38F9F5-768F-4EB3-880F-70FD77B4A5DE}" srcOrd="1" destOrd="0" presId="urn:microsoft.com/office/officeart/2005/8/layout/hierarchy2"/>
    <dgm:cxn modelId="{5659EB62-2B62-4615-BDAE-CEB72784F32D}" type="presParOf" srcId="{5497BB50-4E64-4E25-BDDD-A03498B6876E}" destId="{50FCD9EB-83AD-4297-89B1-ABCF0E77803C}" srcOrd="2" destOrd="0" presId="urn:microsoft.com/office/officeart/2005/8/layout/hierarchy2"/>
    <dgm:cxn modelId="{4379C0ED-2129-475B-B1CB-B139C50F2709}" type="presParOf" srcId="{50FCD9EB-83AD-4297-89B1-ABCF0E77803C}" destId="{4FE84324-ADFB-4C2E-B4F7-8DF80C731FBB}" srcOrd="0" destOrd="0" presId="urn:microsoft.com/office/officeart/2005/8/layout/hierarchy2"/>
    <dgm:cxn modelId="{219269F9-A8DD-4E0B-AACA-09F8952279C7}" type="presParOf" srcId="{5497BB50-4E64-4E25-BDDD-A03498B6876E}" destId="{5F55B11F-CC54-49E6-BA08-E7507F360DC6}" srcOrd="3" destOrd="0" presId="urn:microsoft.com/office/officeart/2005/8/layout/hierarchy2"/>
    <dgm:cxn modelId="{45170FE4-8488-4F2C-A02B-19A27E6A38EC}" type="presParOf" srcId="{5F55B11F-CC54-49E6-BA08-E7507F360DC6}" destId="{1ABA5006-5C79-4D50-81CC-831669D668A8}" srcOrd="0" destOrd="0" presId="urn:microsoft.com/office/officeart/2005/8/layout/hierarchy2"/>
    <dgm:cxn modelId="{0B238922-8AE9-46D3-8D7E-BB58C98F16C3}" type="presParOf" srcId="{5F55B11F-CC54-49E6-BA08-E7507F360DC6}" destId="{E7290A20-F1AB-4867-9BC9-1866B5DC542D}" srcOrd="1" destOrd="0" presId="urn:microsoft.com/office/officeart/2005/8/layout/hierarchy2"/>
    <dgm:cxn modelId="{2724FAAD-190A-4EA8-91AE-36326BAD64E4}" type="presParOf" srcId="{E7290A20-F1AB-4867-9BC9-1866B5DC542D}" destId="{C8315C65-393B-425D-AD9C-9058A1665209}" srcOrd="0" destOrd="0" presId="urn:microsoft.com/office/officeart/2005/8/layout/hierarchy2"/>
    <dgm:cxn modelId="{EE38BBDE-64D6-44D0-9F73-020480228FA2}" type="presParOf" srcId="{C8315C65-393B-425D-AD9C-9058A1665209}" destId="{8C8D0535-676B-4B97-8F11-ABDFEA90D2BF}" srcOrd="0" destOrd="0" presId="urn:microsoft.com/office/officeart/2005/8/layout/hierarchy2"/>
    <dgm:cxn modelId="{37BF9EE3-3757-42D0-AED7-7FDF6983709D}" type="presParOf" srcId="{E7290A20-F1AB-4867-9BC9-1866B5DC542D}" destId="{DDD7DD34-2EEA-4370-A13B-E476815BE5A6}" srcOrd="1" destOrd="0" presId="urn:microsoft.com/office/officeart/2005/8/layout/hierarchy2"/>
    <dgm:cxn modelId="{6A4C81B1-AF4E-4DD5-A7DE-4720C7C7C78D}" type="presParOf" srcId="{DDD7DD34-2EEA-4370-A13B-E476815BE5A6}" destId="{22ACCF60-678E-4543-A61B-79842AE96D0A}" srcOrd="0" destOrd="0" presId="urn:microsoft.com/office/officeart/2005/8/layout/hierarchy2"/>
    <dgm:cxn modelId="{B6C8DD62-CF5C-4E16-BD9C-99650BB6B13D}" type="presParOf" srcId="{DDD7DD34-2EEA-4370-A13B-E476815BE5A6}" destId="{7156651E-778C-4C92-B77F-A907BDDC25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63E40C-4272-4BB6-A0BE-99BF3CA200B3}" type="doc">
      <dgm:prSet loTypeId="urn:microsoft.com/office/officeart/2005/8/layout/target3" loCatId="list" qsTypeId="urn:microsoft.com/office/officeart/2005/8/quickstyle/3d2" qsCatId="3D" csTypeId="urn:microsoft.com/office/officeart/2005/8/colors/colorful1" csCatId="colorful" phldr="1"/>
      <dgm:spPr/>
    </dgm:pt>
    <dgm:pt modelId="{B6906BF9-F8D1-41AB-9547-7CE551C0DE2D}">
      <dgm:prSet phldrT="[نص]"/>
      <dgm:spPr/>
      <dgm:t>
        <a:bodyPr/>
        <a:lstStyle/>
        <a:p>
          <a:pPr rtl="1"/>
          <a:r>
            <a:rPr lang="en-US" dirty="0" smtClean="0"/>
            <a:t>Vision.</a:t>
          </a:r>
          <a:endParaRPr lang="ar-SA" dirty="0"/>
        </a:p>
      </dgm:t>
    </dgm:pt>
    <dgm:pt modelId="{C10F6CA4-31F2-4E62-9901-A50724972F23}" type="parTrans" cxnId="{6B1385C1-4D1A-41F7-8951-1C2BFEAFE2BF}">
      <dgm:prSet/>
      <dgm:spPr/>
      <dgm:t>
        <a:bodyPr/>
        <a:lstStyle/>
        <a:p>
          <a:pPr rtl="1"/>
          <a:endParaRPr lang="ar-SA"/>
        </a:p>
      </dgm:t>
    </dgm:pt>
    <dgm:pt modelId="{A25C9AF1-4788-4959-89C8-DE0B216B5921}" type="sibTrans" cxnId="{6B1385C1-4D1A-41F7-8951-1C2BFEAFE2BF}">
      <dgm:prSet/>
      <dgm:spPr/>
      <dgm:t>
        <a:bodyPr/>
        <a:lstStyle/>
        <a:p>
          <a:pPr rtl="1"/>
          <a:endParaRPr lang="ar-SA"/>
        </a:p>
      </dgm:t>
    </dgm:pt>
    <dgm:pt modelId="{74A6BDF5-771A-4AE2-A4F7-1DC00666932A}">
      <dgm:prSet phldrT="[نص]"/>
      <dgm:spPr/>
      <dgm:t>
        <a:bodyPr/>
        <a:lstStyle/>
        <a:p>
          <a:pPr rtl="1"/>
          <a:r>
            <a:rPr lang="en-US" dirty="0" smtClean="0"/>
            <a:t>Values.</a:t>
          </a:r>
          <a:endParaRPr lang="ar-SA" dirty="0"/>
        </a:p>
      </dgm:t>
    </dgm:pt>
    <dgm:pt modelId="{4B58B89E-1299-4BB3-9D87-F623FD01977B}" type="parTrans" cxnId="{9F81F6AC-2B2F-4688-A932-399304D36095}">
      <dgm:prSet/>
      <dgm:spPr/>
      <dgm:t>
        <a:bodyPr/>
        <a:lstStyle/>
        <a:p>
          <a:pPr rtl="1"/>
          <a:endParaRPr lang="ar-SA"/>
        </a:p>
      </dgm:t>
    </dgm:pt>
    <dgm:pt modelId="{46CE0FDE-4E7E-47B4-9CAE-D79297501CD1}" type="sibTrans" cxnId="{9F81F6AC-2B2F-4688-A932-399304D36095}">
      <dgm:prSet/>
      <dgm:spPr/>
      <dgm:t>
        <a:bodyPr/>
        <a:lstStyle/>
        <a:p>
          <a:pPr rtl="1"/>
          <a:endParaRPr lang="ar-SA"/>
        </a:p>
      </dgm:t>
    </dgm:pt>
    <dgm:pt modelId="{9166D48C-5E8F-4E61-ABA6-885EE3D01E32}">
      <dgm:prSet phldrT="[نص]"/>
      <dgm:spPr/>
      <dgm:t>
        <a:bodyPr/>
        <a:lstStyle/>
        <a:p>
          <a:pPr rtl="1"/>
          <a:r>
            <a:rPr lang="en-US" dirty="0" smtClean="0"/>
            <a:t>Mission.</a:t>
          </a:r>
          <a:endParaRPr lang="ar-SA" dirty="0"/>
        </a:p>
      </dgm:t>
    </dgm:pt>
    <dgm:pt modelId="{65011336-A606-4D78-910A-B214C5C5DBAC}" type="parTrans" cxnId="{B9145DC0-41A6-4DF2-97F8-C3356D3DF299}">
      <dgm:prSet/>
      <dgm:spPr/>
      <dgm:t>
        <a:bodyPr/>
        <a:lstStyle/>
        <a:p>
          <a:pPr rtl="1"/>
          <a:endParaRPr lang="ar-SA"/>
        </a:p>
      </dgm:t>
    </dgm:pt>
    <dgm:pt modelId="{6182FD51-1454-4DDE-8E6A-4E23CB3CC1E6}" type="sibTrans" cxnId="{B9145DC0-41A6-4DF2-97F8-C3356D3DF299}">
      <dgm:prSet/>
      <dgm:spPr/>
      <dgm:t>
        <a:bodyPr/>
        <a:lstStyle/>
        <a:p>
          <a:pPr rtl="1"/>
          <a:endParaRPr lang="ar-SA"/>
        </a:p>
      </dgm:t>
    </dgm:pt>
    <dgm:pt modelId="{A552A772-4A0E-4A60-99AA-0EDB13F183C6}" type="pres">
      <dgm:prSet presAssocID="{5763E40C-4272-4BB6-A0BE-99BF3CA200B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579CD08-A781-4050-985D-78EEAF14275B}" type="pres">
      <dgm:prSet presAssocID="{B6906BF9-F8D1-41AB-9547-7CE551C0DE2D}" presName="circle1" presStyleLbl="node1" presStyleIdx="0" presStyleCnt="3"/>
      <dgm:spPr/>
    </dgm:pt>
    <dgm:pt modelId="{0EE46234-6378-467B-BC14-E21694CAC08A}" type="pres">
      <dgm:prSet presAssocID="{B6906BF9-F8D1-41AB-9547-7CE551C0DE2D}" presName="space" presStyleCnt="0"/>
      <dgm:spPr/>
    </dgm:pt>
    <dgm:pt modelId="{E3322C48-5E0F-4C7B-A7CE-E247CC296328}" type="pres">
      <dgm:prSet presAssocID="{B6906BF9-F8D1-41AB-9547-7CE551C0DE2D}" presName="rect1" presStyleLbl="alignAcc1" presStyleIdx="0" presStyleCnt="3"/>
      <dgm:spPr/>
      <dgm:t>
        <a:bodyPr/>
        <a:lstStyle/>
        <a:p>
          <a:pPr rtl="1"/>
          <a:endParaRPr lang="ar-SA"/>
        </a:p>
      </dgm:t>
    </dgm:pt>
    <dgm:pt modelId="{E4F62F47-CD1E-445F-9438-D69464ED6B20}" type="pres">
      <dgm:prSet presAssocID="{74A6BDF5-771A-4AE2-A4F7-1DC00666932A}" presName="vertSpace2" presStyleLbl="node1" presStyleIdx="0" presStyleCnt="3"/>
      <dgm:spPr/>
    </dgm:pt>
    <dgm:pt modelId="{E1DA40E8-F68B-404B-A3DC-E3D18B27B759}" type="pres">
      <dgm:prSet presAssocID="{74A6BDF5-771A-4AE2-A4F7-1DC00666932A}" presName="circle2" presStyleLbl="node1" presStyleIdx="1" presStyleCnt="3"/>
      <dgm:spPr/>
    </dgm:pt>
    <dgm:pt modelId="{B42D629F-DB28-4179-B34E-2643102BE425}" type="pres">
      <dgm:prSet presAssocID="{74A6BDF5-771A-4AE2-A4F7-1DC00666932A}" presName="rect2" presStyleLbl="alignAcc1" presStyleIdx="1" presStyleCnt="3"/>
      <dgm:spPr/>
      <dgm:t>
        <a:bodyPr/>
        <a:lstStyle/>
        <a:p>
          <a:pPr rtl="1"/>
          <a:endParaRPr lang="ar-SA"/>
        </a:p>
      </dgm:t>
    </dgm:pt>
    <dgm:pt modelId="{76CC2496-2D80-439F-9A62-3F1D7BB45775}" type="pres">
      <dgm:prSet presAssocID="{9166D48C-5E8F-4E61-ABA6-885EE3D01E32}" presName="vertSpace3" presStyleLbl="node1" presStyleIdx="1" presStyleCnt="3"/>
      <dgm:spPr/>
    </dgm:pt>
    <dgm:pt modelId="{E68482B7-9EBE-4AFB-A949-8DEA9256F27A}" type="pres">
      <dgm:prSet presAssocID="{9166D48C-5E8F-4E61-ABA6-885EE3D01E32}" presName="circle3" presStyleLbl="node1" presStyleIdx="2" presStyleCnt="3"/>
      <dgm:spPr/>
    </dgm:pt>
    <dgm:pt modelId="{DCBC2A95-A196-48F7-9735-8C25700DD9D7}" type="pres">
      <dgm:prSet presAssocID="{9166D48C-5E8F-4E61-ABA6-885EE3D01E32}" presName="rect3" presStyleLbl="alignAcc1" presStyleIdx="2" presStyleCnt="3"/>
      <dgm:spPr/>
      <dgm:t>
        <a:bodyPr/>
        <a:lstStyle/>
        <a:p>
          <a:pPr rtl="1"/>
          <a:endParaRPr lang="ar-SA"/>
        </a:p>
      </dgm:t>
    </dgm:pt>
    <dgm:pt modelId="{820078AD-BF2E-4500-9D24-4DC99A7AD502}" type="pres">
      <dgm:prSet presAssocID="{B6906BF9-F8D1-41AB-9547-7CE551C0DE2D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2193F50-38B5-4D0A-9667-31001D8BA6BE}" type="pres">
      <dgm:prSet presAssocID="{74A6BDF5-771A-4AE2-A4F7-1DC00666932A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DFC1E40-8DE9-4B94-B1F5-8A1C0325A72E}" type="pres">
      <dgm:prSet presAssocID="{9166D48C-5E8F-4E61-ABA6-885EE3D01E32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957EADEC-CC82-4409-A359-8C9BB28C0599}" type="presOf" srcId="{9166D48C-5E8F-4E61-ABA6-885EE3D01E32}" destId="{0DFC1E40-8DE9-4B94-B1F5-8A1C0325A72E}" srcOrd="1" destOrd="0" presId="urn:microsoft.com/office/officeart/2005/8/layout/target3"/>
    <dgm:cxn modelId="{F0AD316A-94D9-4810-BE34-EC9C2FC67947}" type="presOf" srcId="{B6906BF9-F8D1-41AB-9547-7CE551C0DE2D}" destId="{E3322C48-5E0F-4C7B-A7CE-E247CC296328}" srcOrd="0" destOrd="0" presId="urn:microsoft.com/office/officeart/2005/8/layout/target3"/>
    <dgm:cxn modelId="{B0D04B3E-0362-46C7-8208-8289C78C650C}" type="presOf" srcId="{9166D48C-5E8F-4E61-ABA6-885EE3D01E32}" destId="{DCBC2A95-A196-48F7-9735-8C25700DD9D7}" srcOrd="0" destOrd="0" presId="urn:microsoft.com/office/officeart/2005/8/layout/target3"/>
    <dgm:cxn modelId="{B9145DC0-41A6-4DF2-97F8-C3356D3DF299}" srcId="{5763E40C-4272-4BB6-A0BE-99BF3CA200B3}" destId="{9166D48C-5E8F-4E61-ABA6-885EE3D01E32}" srcOrd="2" destOrd="0" parTransId="{65011336-A606-4D78-910A-B214C5C5DBAC}" sibTransId="{6182FD51-1454-4DDE-8E6A-4E23CB3CC1E6}"/>
    <dgm:cxn modelId="{790A4C57-FE72-40F9-A8D3-FEBFA5CAE2F3}" type="presOf" srcId="{74A6BDF5-771A-4AE2-A4F7-1DC00666932A}" destId="{B42D629F-DB28-4179-B34E-2643102BE425}" srcOrd="0" destOrd="0" presId="urn:microsoft.com/office/officeart/2005/8/layout/target3"/>
    <dgm:cxn modelId="{5F1A6837-F069-4597-BDF6-E4D9694B9813}" type="presOf" srcId="{74A6BDF5-771A-4AE2-A4F7-1DC00666932A}" destId="{32193F50-38B5-4D0A-9667-31001D8BA6BE}" srcOrd="1" destOrd="0" presId="urn:microsoft.com/office/officeart/2005/8/layout/target3"/>
    <dgm:cxn modelId="{9F81F6AC-2B2F-4688-A932-399304D36095}" srcId="{5763E40C-4272-4BB6-A0BE-99BF3CA200B3}" destId="{74A6BDF5-771A-4AE2-A4F7-1DC00666932A}" srcOrd="1" destOrd="0" parTransId="{4B58B89E-1299-4BB3-9D87-F623FD01977B}" sibTransId="{46CE0FDE-4E7E-47B4-9CAE-D79297501CD1}"/>
    <dgm:cxn modelId="{6B1385C1-4D1A-41F7-8951-1C2BFEAFE2BF}" srcId="{5763E40C-4272-4BB6-A0BE-99BF3CA200B3}" destId="{B6906BF9-F8D1-41AB-9547-7CE551C0DE2D}" srcOrd="0" destOrd="0" parTransId="{C10F6CA4-31F2-4E62-9901-A50724972F23}" sibTransId="{A25C9AF1-4788-4959-89C8-DE0B216B5921}"/>
    <dgm:cxn modelId="{4E3DC149-D95F-4B13-B2C8-151553E38D7E}" type="presOf" srcId="{B6906BF9-F8D1-41AB-9547-7CE551C0DE2D}" destId="{820078AD-BF2E-4500-9D24-4DC99A7AD502}" srcOrd="1" destOrd="0" presId="urn:microsoft.com/office/officeart/2005/8/layout/target3"/>
    <dgm:cxn modelId="{A045FD00-7869-4861-B4A8-4C9959ECD443}" type="presOf" srcId="{5763E40C-4272-4BB6-A0BE-99BF3CA200B3}" destId="{A552A772-4A0E-4A60-99AA-0EDB13F183C6}" srcOrd="0" destOrd="0" presId="urn:microsoft.com/office/officeart/2005/8/layout/target3"/>
    <dgm:cxn modelId="{22BA3309-61C2-4491-9AA1-D8C55AD449E8}" type="presParOf" srcId="{A552A772-4A0E-4A60-99AA-0EDB13F183C6}" destId="{3579CD08-A781-4050-985D-78EEAF14275B}" srcOrd="0" destOrd="0" presId="urn:microsoft.com/office/officeart/2005/8/layout/target3"/>
    <dgm:cxn modelId="{1A2F854C-05E4-4D94-BFD4-1F5411439283}" type="presParOf" srcId="{A552A772-4A0E-4A60-99AA-0EDB13F183C6}" destId="{0EE46234-6378-467B-BC14-E21694CAC08A}" srcOrd="1" destOrd="0" presId="urn:microsoft.com/office/officeart/2005/8/layout/target3"/>
    <dgm:cxn modelId="{954B3B4C-B5F1-4475-A736-E04E1F5F0AB7}" type="presParOf" srcId="{A552A772-4A0E-4A60-99AA-0EDB13F183C6}" destId="{E3322C48-5E0F-4C7B-A7CE-E247CC296328}" srcOrd="2" destOrd="0" presId="urn:microsoft.com/office/officeart/2005/8/layout/target3"/>
    <dgm:cxn modelId="{ECE5DABF-2E57-45C1-AAD0-8FD6503EFAA9}" type="presParOf" srcId="{A552A772-4A0E-4A60-99AA-0EDB13F183C6}" destId="{E4F62F47-CD1E-445F-9438-D69464ED6B20}" srcOrd="3" destOrd="0" presId="urn:microsoft.com/office/officeart/2005/8/layout/target3"/>
    <dgm:cxn modelId="{554FA02A-3FC4-4A5C-AFCE-FE6FD703DE89}" type="presParOf" srcId="{A552A772-4A0E-4A60-99AA-0EDB13F183C6}" destId="{E1DA40E8-F68B-404B-A3DC-E3D18B27B759}" srcOrd="4" destOrd="0" presId="urn:microsoft.com/office/officeart/2005/8/layout/target3"/>
    <dgm:cxn modelId="{A5B60E77-9237-4ECF-9364-D5CB8E2CDBEF}" type="presParOf" srcId="{A552A772-4A0E-4A60-99AA-0EDB13F183C6}" destId="{B42D629F-DB28-4179-B34E-2643102BE425}" srcOrd="5" destOrd="0" presId="urn:microsoft.com/office/officeart/2005/8/layout/target3"/>
    <dgm:cxn modelId="{68581C54-CC19-40D3-A1C7-1F5372F53C38}" type="presParOf" srcId="{A552A772-4A0E-4A60-99AA-0EDB13F183C6}" destId="{76CC2496-2D80-439F-9A62-3F1D7BB45775}" srcOrd="6" destOrd="0" presId="urn:microsoft.com/office/officeart/2005/8/layout/target3"/>
    <dgm:cxn modelId="{3251449A-CFDE-49C1-9FEC-370D5126F219}" type="presParOf" srcId="{A552A772-4A0E-4A60-99AA-0EDB13F183C6}" destId="{E68482B7-9EBE-4AFB-A949-8DEA9256F27A}" srcOrd="7" destOrd="0" presId="urn:microsoft.com/office/officeart/2005/8/layout/target3"/>
    <dgm:cxn modelId="{00A9A038-B613-4F72-AFF4-9CDAFB7BDD70}" type="presParOf" srcId="{A552A772-4A0E-4A60-99AA-0EDB13F183C6}" destId="{DCBC2A95-A196-48F7-9735-8C25700DD9D7}" srcOrd="8" destOrd="0" presId="urn:microsoft.com/office/officeart/2005/8/layout/target3"/>
    <dgm:cxn modelId="{8F85D227-54BC-435B-A1BE-5A693D2352C1}" type="presParOf" srcId="{A552A772-4A0E-4A60-99AA-0EDB13F183C6}" destId="{820078AD-BF2E-4500-9D24-4DC99A7AD502}" srcOrd="9" destOrd="0" presId="urn:microsoft.com/office/officeart/2005/8/layout/target3"/>
    <dgm:cxn modelId="{45F797C6-3B39-4200-86E6-62F5BC8F0DAC}" type="presParOf" srcId="{A552A772-4A0E-4A60-99AA-0EDB13F183C6}" destId="{32193F50-38B5-4D0A-9667-31001D8BA6BE}" srcOrd="10" destOrd="0" presId="urn:microsoft.com/office/officeart/2005/8/layout/target3"/>
    <dgm:cxn modelId="{91401548-D943-4A7E-A562-87C05DC73F0D}" type="presParOf" srcId="{A552A772-4A0E-4A60-99AA-0EDB13F183C6}" destId="{0DFC1E40-8DE9-4B94-B1F5-8A1C0325A72E}" srcOrd="11" destOrd="0" presId="urn:microsoft.com/office/officeart/2005/8/layout/target3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8E5BEF-6133-419B-BD50-60E279913DCB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13800000"/>
            <a:gd name="adj2" fmla="val 16200000"/>
            <a:gd name="adj3" fmla="val 305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4DBF18-1C5D-4892-9DB5-F2A25738C15F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11400000"/>
            <a:gd name="adj2" fmla="val 13800000"/>
            <a:gd name="adj3" fmla="val 305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97840-3460-4F9F-A2BB-24747269A16F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9000000"/>
            <a:gd name="adj2" fmla="val 11400000"/>
            <a:gd name="adj3" fmla="val 305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580F7A-2ABE-4B7A-A315-6FDA013956FA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6600000"/>
            <a:gd name="adj2" fmla="val 9000000"/>
            <a:gd name="adj3" fmla="val 305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A34129-A345-493C-9E7E-12F8EF98FFEE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4200000"/>
            <a:gd name="adj2" fmla="val 6600000"/>
            <a:gd name="adj3" fmla="val 3058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A176DC-7964-4872-9ED4-B07C6A61C634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1800000"/>
            <a:gd name="adj2" fmla="val 4200000"/>
            <a:gd name="adj3" fmla="val 305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93FF0A-0983-4D78-A87A-D70245407334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21000000"/>
            <a:gd name="adj2" fmla="val 1800000"/>
            <a:gd name="adj3" fmla="val 305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8A5AD8-DA31-4CFB-885F-716E53BD5543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18600000"/>
            <a:gd name="adj2" fmla="val 21000000"/>
            <a:gd name="adj3" fmla="val 305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270547-9581-4A84-9CF5-314B29D8F7AD}">
      <dsp:nvSpPr>
        <dsp:cNvPr id="0" name=""/>
        <dsp:cNvSpPr/>
      </dsp:nvSpPr>
      <dsp:spPr>
        <a:xfrm>
          <a:off x="1329217" y="471356"/>
          <a:ext cx="4771117" cy="4771117"/>
        </a:xfrm>
        <a:prstGeom prst="blockArc">
          <a:avLst>
            <a:gd name="adj1" fmla="val 16200000"/>
            <a:gd name="adj2" fmla="val 18600000"/>
            <a:gd name="adj3" fmla="val 305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256B99-52E8-4E35-8520-E8B012BE55EA}">
      <dsp:nvSpPr>
        <dsp:cNvPr id="0" name=""/>
        <dsp:cNvSpPr/>
      </dsp:nvSpPr>
      <dsp:spPr>
        <a:xfrm>
          <a:off x="2857519" y="2000267"/>
          <a:ext cx="1714512" cy="17132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Presentation contents</a:t>
          </a:r>
          <a:endParaRPr lang="ar-SA" sz="1600" kern="1200" dirty="0"/>
        </a:p>
      </dsp:txBody>
      <dsp:txXfrm>
        <a:off x="2857519" y="2000267"/>
        <a:ext cx="1714512" cy="1713296"/>
      </dsp:txXfrm>
    </dsp:sp>
    <dsp:sp modelId="{97D07F44-9FA8-44A0-9D4B-55D1125435C9}">
      <dsp:nvSpPr>
        <dsp:cNvPr id="0" name=""/>
        <dsp:cNvSpPr/>
      </dsp:nvSpPr>
      <dsp:spPr>
        <a:xfrm>
          <a:off x="3105932" y="-104182"/>
          <a:ext cx="1217687" cy="122403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 dirty="0"/>
        </a:p>
      </dsp:txBody>
      <dsp:txXfrm>
        <a:off x="3105932" y="-104182"/>
        <a:ext cx="1217687" cy="1224030"/>
      </dsp:txXfrm>
    </dsp:sp>
    <dsp:sp modelId="{858F7E47-5266-48CF-906A-1FE4D6EF8AB1}">
      <dsp:nvSpPr>
        <dsp:cNvPr id="0" name=""/>
        <dsp:cNvSpPr/>
      </dsp:nvSpPr>
      <dsp:spPr>
        <a:xfrm>
          <a:off x="4615893" y="445398"/>
          <a:ext cx="1217687" cy="12240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 dirty="0"/>
        </a:p>
      </dsp:txBody>
      <dsp:txXfrm>
        <a:off x="4615893" y="445398"/>
        <a:ext cx="1217687" cy="1224030"/>
      </dsp:txXfrm>
    </dsp:sp>
    <dsp:sp modelId="{537C0536-7521-4704-8C79-7E93FDD28E9A}">
      <dsp:nvSpPr>
        <dsp:cNvPr id="0" name=""/>
        <dsp:cNvSpPr/>
      </dsp:nvSpPr>
      <dsp:spPr>
        <a:xfrm>
          <a:off x="5419327" y="1836986"/>
          <a:ext cx="1217687" cy="122403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/>
        </a:p>
      </dsp:txBody>
      <dsp:txXfrm>
        <a:off x="5419327" y="1836986"/>
        <a:ext cx="1217687" cy="1224030"/>
      </dsp:txXfrm>
    </dsp:sp>
    <dsp:sp modelId="{2A0839D5-3BA5-4BC4-8780-82996512E4FF}">
      <dsp:nvSpPr>
        <dsp:cNvPr id="0" name=""/>
        <dsp:cNvSpPr/>
      </dsp:nvSpPr>
      <dsp:spPr>
        <a:xfrm>
          <a:off x="5140297" y="3419441"/>
          <a:ext cx="1217687" cy="122403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/>
        </a:p>
      </dsp:txBody>
      <dsp:txXfrm>
        <a:off x="5140297" y="3419441"/>
        <a:ext cx="1217687" cy="1224030"/>
      </dsp:txXfrm>
    </dsp:sp>
    <dsp:sp modelId="{F3BBCF66-D852-4BCC-B1DB-A934A1546064}">
      <dsp:nvSpPr>
        <dsp:cNvPr id="0" name=""/>
        <dsp:cNvSpPr/>
      </dsp:nvSpPr>
      <dsp:spPr>
        <a:xfrm>
          <a:off x="3909365" y="4452316"/>
          <a:ext cx="1217687" cy="122403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/>
        </a:p>
      </dsp:txBody>
      <dsp:txXfrm>
        <a:off x="3909365" y="4452316"/>
        <a:ext cx="1217687" cy="1224030"/>
      </dsp:txXfrm>
    </dsp:sp>
    <dsp:sp modelId="{7F21B7D8-1BAE-48B3-A96B-A39F76B85067}">
      <dsp:nvSpPr>
        <dsp:cNvPr id="0" name=""/>
        <dsp:cNvSpPr/>
      </dsp:nvSpPr>
      <dsp:spPr>
        <a:xfrm>
          <a:off x="2302498" y="4452316"/>
          <a:ext cx="1217687" cy="122403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/>
        </a:p>
      </dsp:txBody>
      <dsp:txXfrm>
        <a:off x="2302498" y="4452316"/>
        <a:ext cx="1217687" cy="1224030"/>
      </dsp:txXfrm>
    </dsp:sp>
    <dsp:sp modelId="{DD89BB3D-189E-4336-97A2-2417246C2647}">
      <dsp:nvSpPr>
        <dsp:cNvPr id="0" name=""/>
        <dsp:cNvSpPr/>
      </dsp:nvSpPr>
      <dsp:spPr>
        <a:xfrm>
          <a:off x="1071566" y="3419441"/>
          <a:ext cx="1217687" cy="12240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/>
        </a:p>
      </dsp:txBody>
      <dsp:txXfrm>
        <a:off x="1071566" y="3419441"/>
        <a:ext cx="1217687" cy="1224030"/>
      </dsp:txXfrm>
    </dsp:sp>
    <dsp:sp modelId="{EECC3A70-D42B-457E-8649-D11E323D5967}">
      <dsp:nvSpPr>
        <dsp:cNvPr id="0" name=""/>
        <dsp:cNvSpPr/>
      </dsp:nvSpPr>
      <dsp:spPr>
        <a:xfrm>
          <a:off x="792537" y="1836986"/>
          <a:ext cx="1217687" cy="122403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/>
        </a:p>
      </dsp:txBody>
      <dsp:txXfrm>
        <a:off x="792537" y="1836986"/>
        <a:ext cx="1217687" cy="1224030"/>
      </dsp:txXfrm>
    </dsp:sp>
    <dsp:sp modelId="{6C45FAF7-E772-4DE7-A605-758C8E13B4E5}">
      <dsp:nvSpPr>
        <dsp:cNvPr id="0" name=""/>
        <dsp:cNvSpPr/>
      </dsp:nvSpPr>
      <dsp:spPr>
        <a:xfrm>
          <a:off x="1595970" y="445398"/>
          <a:ext cx="1217687" cy="122403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100" kern="1200" dirty="0"/>
        </a:p>
      </dsp:txBody>
      <dsp:txXfrm>
        <a:off x="1595970" y="445398"/>
        <a:ext cx="1217687" cy="122403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A8ED60-96D3-4617-B379-B2505BE5D2A7}">
      <dsp:nvSpPr>
        <dsp:cNvPr id="0" name=""/>
        <dsp:cNvSpPr/>
      </dsp:nvSpPr>
      <dsp:spPr>
        <a:xfrm>
          <a:off x="2318581" y="242"/>
          <a:ext cx="1265759" cy="127940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Vision </a:t>
          </a:r>
          <a:endParaRPr lang="ar-SA" sz="1700" b="1" kern="1200" dirty="0"/>
        </a:p>
      </dsp:txBody>
      <dsp:txXfrm>
        <a:off x="2318581" y="242"/>
        <a:ext cx="1265759" cy="1279409"/>
      </dsp:txXfrm>
    </dsp:sp>
    <dsp:sp modelId="{68DB7E23-38A9-44A8-86D1-C0946A6723A4}">
      <dsp:nvSpPr>
        <dsp:cNvPr id="0" name=""/>
        <dsp:cNvSpPr/>
      </dsp:nvSpPr>
      <dsp:spPr>
        <a:xfrm>
          <a:off x="2712121" y="1346666"/>
          <a:ext cx="478678" cy="478678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/>
        </a:p>
      </dsp:txBody>
      <dsp:txXfrm>
        <a:off x="2712121" y="1346666"/>
        <a:ext cx="478678" cy="478678"/>
      </dsp:txXfrm>
    </dsp:sp>
    <dsp:sp modelId="{71EC69D1-F1DB-4958-BB24-B0A30182E1B5}">
      <dsp:nvSpPr>
        <dsp:cNvPr id="0" name=""/>
        <dsp:cNvSpPr/>
      </dsp:nvSpPr>
      <dsp:spPr>
        <a:xfrm>
          <a:off x="2318581" y="1892361"/>
          <a:ext cx="1265759" cy="127940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Mission </a:t>
          </a:r>
          <a:endParaRPr lang="ar-SA" sz="1700" b="1" kern="1200" dirty="0"/>
        </a:p>
      </dsp:txBody>
      <dsp:txXfrm>
        <a:off x="2318581" y="1892361"/>
        <a:ext cx="1265759" cy="1279409"/>
      </dsp:txXfrm>
    </dsp:sp>
    <dsp:sp modelId="{700CFEEF-D68C-48F4-9F21-18B1AD8A559B}">
      <dsp:nvSpPr>
        <dsp:cNvPr id="0" name=""/>
        <dsp:cNvSpPr/>
      </dsp:nvSpPr>
      <dsp:spPr>
        <a:xfrm>
          <a:off x="2712121" y="3238786"/>
          <a:ext cx="478678" cy="478678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800" kern="1200"/>
        </a:p>
      </dsp:txBody>
      <dsp:txXfrm>
        <a:off x="2712121" y="3238786"/>
        <a:ext cx="478678" cy="478678"/>
      </dsp:txXfrm>
    </dsp:sp>
    <dsp:sp modelId="{B052108E-2803-47D7-8FB2-CF8B35C697FB}">
      <dsp:nvSpPr>
        <dsp:cNvPr id="0" name=""/>
        <dsp:cNvSpPr/>
      </dsp:nvSpPr>
      <dsp:spPr>
        <a:xfrm>
          <a:off x="2318581" y="3784480"/>
          <a:ext cx="1265759" cy="127940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Values </a:t>
          </a:r>
          <a:endParaRPr lang="ar-SA" sz="1700" b="1" kern="1200" dirty="0"/>
        </a:p>
      </dsp:txBody>
      <dsp:txXfrm>
        <a:off x="2318581" y="3784480"/>
        <a:ext cx="1265759" cy="1279409"/>
      </dsp:txXfrm>
    </dsp:sp>
    <dsp:sp modelId="{DF48271D-B43F-4381-A9C0-76F152B9B981}">
      <dsp:nvSpPr>
        <dsp:cNvPr id="0" name=""/>
        <dsp:cNvSpPr/>
      </dsp:nvSpPr>
      <dsp:spPr>
        <a:xfrm>
          <a:off x="3882957" y="2378558"/>
          <a:ext cx="633068" cy="3070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79000">
              <a:schemeClr val="accent1">
                <a:lumMod val="75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300" kern="1200"/>
        </a:p>
      </dsp:txBody>
      <dsp:txXfrm>
        <a:off x="3882957" y="2378558"/>
        <a:ext cx="633068" cy="307014"/>
      </dsp:txXfrm>
    </dsp:sp>
    <dsp:sp modelId="{DF48A671-BA9E-41DF-8EB9-F6C6D254ECFD}">
      <dsp:nvSpPr>
        <dsp:cNvPr id="0" name=""/>
        <dsp:cNvSpPr/>
      </dsp:nvSpPr>
      <dsp:spPr>
        <a:xfrm>
          <a:off x="4778809" y="1706757"/>
          <a:ext cx="1650617" cy="165061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Ambition </a:t>
          </a:r>
          <a:endParaRPr lang="ar-SA" sz="1900" kern="1200" dirty="0"/>
        </a:p>
      </dsp:txBody>
      <dsp:txXfrm>
        <a:off x="4778809" y="1706757"/>
        <a:ext cx="1650617" cy="165061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79CD08-A781-4050-985D-78EEAF14275B}">
      <dsp:nvSpPr>
        <dsp:cNvPr id="0" name=""/>
        <dsp:cNvSpPr/>
      </dsp:nvSpPr>
      <dsp:spPr>
        <a:xfrm>
          <a:off x="0" y="203199"/>
          <a:ext cx="3657600" cy="3657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22C48-5E0F-4C7B-A7CE-E247CC296328}">
      <dsp:nvSpPr>
        <dsp:cNvPr id="0" name=""/>
        <dsp:cNvSpPr/>
      </dsp:nvSpPr>
      <dsp:spPr>
        <a:xfrm>
          <a:off x="1828800" y="203199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Vision.</a:t>
          </a:r>
          <a:endParaRPr lang="ar-SA" sz="5000" kern="1200" dirty="0"/>
        </a:p>
      </dsp:txBody>
      <dsp:txXfrm>
        <a:off x="1828800" y="203199"/>
        <a:ext cx="4267200" cy="1097282"/>
      </dsp:txXfrm>
    </dsp:sp>
    <dsp:sp modelId="{E1DA40E8-F68B-404B-A3DC-E3D18B27B759}">
      <dsp:nvSpPr>
        <dsp:cNvPr id="0" name=""/>
        <dsp:cNvSpPr/>
      </dsp:nvSpPr>
      <dsp:spPr>
        <a:xfrm>
          <a:off x="640081" y="1300482"/>
          <a:ext cx="2377437" cy="237743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D629F-DB28-4179-B34E-2643102BE425}">
      <dsp:nvSpPr>
        <dsp:cNvPr id="0" name=""/>
        <dsp:cNvSpPr/>
      </dsp:nvSpPr>
      <dsp:spPr>
        <a:xfrm>
          <a:off x="1828800" y="1300482"/>
          <a:ext cx="4267200" cy="2377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Values.</a:t>
          </a:r>
          <a:endParaRPr lang="ar-SA" sz="5000" kern="1200" dirty="0"/>
        </a:p>
      </dsp:txBody>
      <dsp:txXfrm>
        <a:off x="1828800" y="1300482"/>
        <a:ext cx="4267200" cy="1097278"/>
      </dsp:txXfrm>
    </dsp:sp>
    <dsp:sp modelId="{E68482B7-9EBE-4AFB-A949-8DEA9256F27A}">
      <dsp:nvSpPr>
        <dsp:cNvPr id="0" name=""/>
        <dsp:cNvSpPr/>
      </dsp:nvSpPr>
      <dsp:spPr>
        <a:xfrm>
          <a:off x="1280160" y="2397761"/>
          <a:ext cx="1097278" cy="109727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BC2A95-A196-48F7-9735-8C25700DD9D7}">
      <dsp:nvSpPr>
        <dsp:cNvPr id="0" name=""/>
        <dsp:cNvSpPr/>
      </dsp:nvSpPr>
      <dsp:spPr>
        <a:xfrm>
          <a:off x="1828800" y="2397761"/>
          <a:ext cx="4267200" cy="10972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Mission.</a:t>
          </a:r>
          <a:endParaRPr lang="ar-SA" sz="5000" kern="1200" dirty="0"/>
        </a:p>
      </dsp:txBody>
      <dsp:txXfrm>
        <a:off x="1828800" y="2397761"/>
        <a:ext cx="4267200" cy="1097278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352BD4-D0BB-41FD-ADE7-2BE3D36E5FF1}">
      <dsp:nvSpPr>
        <dsp:cNvPr id="0" name=""/>
        <dsp:cNvSpPr/>
      </dsp:nvSpPr>
      <dsp:spPr>
        <a:xfrm>
          <a:off x="0" y="2060389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vision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0" y="2060389"/>
        <a:ext cx="1814363" cy="907181"/>
      </dsp:txXfrm>
    </dsp:sp>
    <dsp:sp modelId="{E743D502-6914-4331-9D62-F274748EF581}">
      <dsp:nvSpPr>
        <dsp:cNvPr id="0" name=""/>
        <dsp:cNvSpPr/>
      </dsp:nvSpPr>
      <dsp:spPr>
        <a:xfrm rot="183733">
          <a:off x="1814231" y="2500848"/>
          <a:ext cx="183745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183745" y="1803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83733">
        <a:off x="1901510" y="2514294"/>
        <a:ext cx="9187" cy="9187"/>
      </dsp:txXfrm>
    </dsp:sp>
    <dsp:sp modelId="{15641CA4-C1AB-4754-A582-A06D890FC58C}">
      <dsp:nvSpPr>
        <dsp:cNvPr id="0" name=""/>
        <dsp:cNvSpPr/>
      </dsp:nvSpPr>
      <dsp:spPr>
        <a:xfrm>
          <a:off x="1997845" y="2070205"/>
          <a:ext cx="1516335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Strategic 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1997845" y="2070205"/>
        <a:ext cx="1516335" cy="907181"/>
      </dsp:txXfrm>
    </dsp:sp>
    <dsp:sp modelId="{5125E737-859E-4850-90FA-AE177ECE0101}">
      <dsp:nvSpPr>
        <dsp:cNvPr id="0" name=""/>
        <dsp:cNvSpPr/>
      </dsp:nvSpPr>
      <dsp:spPr>
        <a:xfrm rot="17223886">
          <a:off x="3186307" y="2062135"/>
          <a:ext cx="928102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928102" y="180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7223886">
        <a:off x="3627156" y="2056972"/>
        <a:ext cx="46405" cy="46405"/>
      </dsp:txXfrm>
    </dsp:sp>
    <dsp:sp modelId="{A8B68F7A-5DC1-4D8C-8CE2-57B911D3618A}">
      <dsp:nvSpPr>
        <dsp:cNvPr id="0" name=""/>
        <dsp:cNvSpPr/>
      </dsp:nvSpPr>
      <dsp:spPr>
        <a:xfrm>
          <a:off x="3786535" y="1182963"/>
          <a:ext cx="1268802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Phase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3786535" y="1182963"/>
        <a:ext cx="1268802" cy="907181"/>
      </dsp:txXfrm>
    </dsp:sp>
    <dsp:sp modelId="{BB66236C-CC42-4A0B-87FC-7A676286958F}">
      <dsp:nvSpPr>
        <dsp:cNvPr id="0" name=""/>
        <dsp:cNvSpPr/>
      </dsp:nvSpPr>
      <dsp:spPr>
        <a:xfrm rot="17803340">
          <a:off x="4690902" y="1027033"/>
          <a:ext cx="1324416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1324416" y="180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7803340">
        <a:off x="5320000" y="1011962"/>
        <a:ext cx="66220" cy="66220"/>
      </dsp:txXfrm>
    </dsp:sp>
    <dsp:sp modelId="{018E0362-BEC7-4479-9788-37F01736B404}">
      <dsp:nvSpPr>
        <dsp:cNvPr id="0" name=""/>
        <dsp:cNvSpPr/>
      </dsp:nvSpPr>
      <dsp:spPr>
        <a:xfrm>
          <a:off x="5650884" y="0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Procedural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5650884" y="0"/>
        <a:ext cx="1814363" cy="907181"/>
      </dsp:txXfrm>
    </dsp:sp>
    <dsp:sp modelId="{7F02C232-9174-4EF9-A853-87B9443109AE}">
      <dsp:nvSpPr>
        <dsp:cNvPr id="0" name=""/>
        <dsp:cNvSpPr/>
      </dsp:nvSpPr>
      <dsp:spPr>
        <a:xfrm rot="1701934">
          <a:off x="5011447" y="1792185"/>
          <a:ext cx="731098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731098" y="180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1701934">
        <a:off x="5358719" y="1791947"/>
        <a:ext cx="36554" cy="36554"/>
      </dsp:txXfrm>
    </dsp:sp>
    <dsp:sp modelId="{B23E9730-2EF7-4A18-BCCD-E64383199282}">
      <dsp:nvSpPr>
        <dsp:cNvPr id="0" name=""/>
        <dsp:cNvSpPr/>
      </dsp:nvSpPr>
      <dsp:spPr>
        <a:xfrm>
          <a:off x="5698656" y="1530305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Procedural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aim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5698656" y="1530305"/>
        <a:ext cx="1814363" cy="907181"/>
      </dsp:txXfrm>
    </dsp:sp>
    <dsp:sp modelId="{50FCD9EB-83AD-4297-89B1-ABCF0E77803C}">
      <dsp:nvSpPr>
        <dsp:cNvPr id="0" name=""/>
        <dsp:cNvSpPr/>
      </dsp:nvSpPr>
      <dsp:spPr>
        <a:xfrm rot="4603232">
          <a:off x="3204544" y="2896978"/>
          <a:ext cx="803940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803940" y="1803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 rot="4603232">
        <a:off x="3586416" y="2894919"/>
        <a:ext cx="40197" cy="40197"/>
      </dsp:txXfrm>
    </dsp:sp>
    <dsp:sp modelId="{1ABA5006-5C79-4D50-81CC-831669D668A8}">
      <dsp:nvSpPr>
        <dsp:cNvPr id="0" name=""/>
        <dsp:cNvSpPr/>
      </dsp:nvSpPr>
      <dsp:spPr>
        <a:xfrm>
          <a:off x="3698847" y="2852649"/>
          <a:ext cx="1356490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Phase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3698847" y="2852649"/>
        <a:ext cx="1356490" cy="907181"/>
      </dsp:txXfrm>
    </dsp:sp>
    <dsp:sp modelId="{C8315C65-393B-425D-AD9C-9058A1665209}">
      <dsp:nvSpPr>
        <dsp:cNvPr id="0" name=""/>
        <dsp:cNvSpPr/>
      </dsp:nvSpPr>
      <dsp:spPr>
        <a:xfrm>
          <a:off x="5055337" y="3288200"/>
          <a:ext cx="674090" cy="36079"/>
        </a:xfrm>
        <a:custGeom>
          <a:avLst/>
          <a:gdLst/>
          <a:ahLst/>
          <a:cxnLst/>
          <a:rect l="0" t="0" r="0" b="0"/>
          <a:pathLst>
            <a:path>
              <a:moveTo>
                <a:pt x="0" y="18039"/>
              </a:moveTo>
              <a:lnTo>
                <a:pt x="674090" y="180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>
            <a:solidFill>
              <a:schemeClr val="tx1"/>
            </a:solidFill>
          </a:endParaRPr>
        </a:p>
      </dsp:txBody>
      <dsp:txXfrm>
        <a:off x="5375530" y="3289388"/>
        <a:ext cx="33704" cy="33704"/>
      </dsp:txXfrm>
    </dsp:sp>
    <dsp:sp modelId="{22ACCF60-678E-4543-A61B-79842AE96D0A}">
      <dsp:nvSpPr>
        <dsp:cNvPr id="0" name=""/>
        <dsp:cNvSpPr/>
      </dsp:nvSpPr>
      <dsp:spPr>
        <a:xfrm>
          <a:off x="5729428" y="2852649"/>
          <a:ext cx="1814363" cy="907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Procedural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kern="1200" dirty="0" smtClean="0">
              <a:solidFill>
                <a:schemeClr val="tx1"/>
              </a:solidFill>
            </a:rPr>
            <a:t>aim</a:t>
          </a:r>
          <a:endParaRPr lang="ar-SA" sz="2400" kern="1200" dirty="0">
            <a:solidFill>
              <a:schemeClr val="tx1"/>
            </a:solidFill>
          </a:endParaRPr>
        </a:p>
      </dsp:txBody>
      <dsp:txXfrm>
        <a:off x="5729428" y="2852649"/>
        <a:ext cx="1814363" cy="907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12/04/1431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6.jpeg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 txBox="1">
            <a:spLocks/>
          </p:cNvSpPr>
          <p:nvPr/>
        </p:nvSpPr>
        <p:spPr>
          <a:xfrm>
            <a:off x="1956090" y="-24"/>
            <a:ext cx="5229225" cy="1143046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latin typeface="+mj-lt"/>
                <a:ea typeface="+mj-ea"/>
                <a:cs typeface="Times New Roman" pitchFamily="18" charset="0"/>
              </a:rPr>
              <a:t>Kingdom of Saudi Arabia</a:t>
            </a:r>
            <a:br>
              <a:rPr lang="en-US" sz="2000" b="1" dirty="0">
                <a:latin typeface="+mj-lt"/>
                <a:ea typeface="+mj-ea"/>
                <a:cs typeface="Times New Roman" pitchFamily="18" charset="0"/>
              </a:rPr>
            </a:br>
            <a:r>
              <a:rPr lang="en-US" sz="2000" b="1" dirty="0">
                <a:latin typeface="+mj-lt"/>
                <a:ea typeface="+mj-ea"/>
                <a:cs typeface="Times New Roman" pitchFamily="18" charset="0"/>
              </a:rPr>
              <a:t>King Abdul Aziz University</a:t>
            </a:r>
            <a:br>
              <a:rPr lang="en-US" sz="2000" b="1" dirty="0">
                <a:latin typeface="+mj-lt"/>
                <a:ea typeface="+mj-ea"/>
                <a:cs typeface="Times New Roman" pitchFamily="18" charset="0"/>
              </a:rPr>
            </a:br>
            <a:r>
              <a:rPr lang="en-US" sz="2000" b="1" dirty="0">
                <a:latin typeface="+mj-lt"/>
                <a:ea typeface="+mj-ea"/>
                <a:cs typeface="Times New Roman" pitchFamily="18" charset="0"/>
              </a:rPr>
              <a:t>Faculty of Engineering </a:t>
            </a:r>
            <a:r>
              <a:rPr lang="en-US" sz="2000" b="1" dirty="0" smtClean="0">
                <a:latin typeface="+mj-lt"/>
                <a:ea typeface="+mj-ea"/>
                <a:cs typeface="Times New Roman" pitchFamily="18" charset="0"/>
              </a:rPr>
              <a:t> </a:t>
            </a:r>
            <a:endParaRPr lang="ar-SA" sz="2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صورة 4" descr="Engineering'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13" y="139700"/>
            <a:ext cx="1357312" cy="1431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0" descr="D:\Educational\King Abdul Azizi University\others\logos\KAU LOGO (1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1357313" cy="1427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1457304" y="957628"/>
            <a:ext cx="6257968" cy="933428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smtClean="0">
                <a:latin typeface="Arial Narrow" pitchFamily="34" charset="0"/>
                <a:ea typeface="+mj-ea"/>
                <a:cs typeface="+mj-cs"/>
              </a:rPr>
              <a:t>MENG 490</a:t>
            </a:r>
            <a:endParaRPr lang="en-US" sz="2400" b="1" dirty="0">
              <a:latin typeface="Arial Narrow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" b="1" dirty="0" smtClean="0">
                <a:latin typeface="Arial Narrow" pitchFamily="34" charset="0"/>
                <a:ea typeface="+mj-ea"/>
                <a:cs typeface="+mj-cs"/>
              </a:rPr>
              <a:t>Strategic management and Leadership skills</a:t>
            </a:r>
            <a:endParaRPr lang="ar-SA" sz="2400" b="1" dirty="0"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8" name="عنوان 3"/>
          <p:cNvSpPr txBox="1">
            <a:spLocks/>
          </p:cNvSpPr>
          <p:nvPr/>
        </p:nvSpPr>
        <p:spPr bwMode="auto">
          <a:xfrm>
            <a:off x="3497586" y="1714488"/>
            <a:ext cx="2247916" cy="7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Team #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G2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 bwMode="auto">
          <a:xfrm>
            <a:off x="2004994" y="2357430"/>
            <a:ext cx="5210212" cy="9863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عنوان 3"/>
          <p:cNvSpPr txBox="1">
            <a:spLocks/>
          </p:cNvSpPr>
          <p:nvPr/>
        </p:nvSpPr>
        <p:spPr bwMode="auto">
          <a:xfrm>
            <a:off x="1826862" y="2387758"/>
            <a:ext cx="5572164" cy="898366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Felix Titling" pitchFamily="82" charset="0"/>
              </a:rPr>
              <a:t>Strategic planning </a:t>
            </a:r>
            <a:endParaRPr lang="ar-S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elix Titling" pitchFamily="82" charset="0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/>
        </p:nvGraphicFramePr>
        <p:xfrm>
          <a:off x="176183" y="3530932"/>
          <a:ext cx="8753536" cy="2418588"/>
        </p:xfrm>
        <a:graphic>
          <a:graphicData uri="http://schemas.openxmlformats.org/drawingml/2006/table">
            <a:tbl>
              <a:tblPr rtl="1"/>
              <a:tblGrid>
                <a:gridCol w="2617712"/>
                <a:gridCol w="2617712"/>
                <a:gridCol w="3518112"/>
              </a:tblGrid>
              <a:tr h="1681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Tasks </a:t>
                      </a:r>
                      <a:endParaRPr lang="en-US" sz="1800" b="0" dirty="0">
                        <a:latin typeface="Arial Black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Academic ID</a:t>
                      </a:r>
                      <a:endParaRPr lang="en-US" sz="1800" b="0" dirty="0">
                        <a:latin typeface="Arial Black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Student</a:t>
                      </a:r>
                      <a:r>
                        <a:rPr lang="en-US" sz="1800" b="0" baseline="0" dirty="0" smtClean="0">
                          <a:latin typeface="Arial Black" pitchFamily="34" charset="0"/>
                          <a:ea typeface="Calibri"/>
                          <a:cs typeface="Arial"/>
                        </a:rPr>
                        <a:t> Name</a:t>
                      </a:r>
                      <a:endParaRPr lang="en-US" sz="1800" b="0" dirty="0">
                        <a:latin typeface="Arial Black" pitchFamily="34" charset="0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Leader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0704657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Sultan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Talal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Aqeel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Facilitator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0704672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Abdulmajeed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 Ali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Hammas</a:t>
                      </a:r>
                      <a:endParaRPr lang="en-US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Motivator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0611169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Hythum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Adnan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Qari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Time keeper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0612806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Ahmad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Saeed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Al-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Hazmi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Spoke person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0704611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Husam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Abed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Al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hothaly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87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Member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0711726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Amjad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Gharamallah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 </a:t>
                      </a:r>
                      <a:r>
                        <a:rPr lang="en-US" sz="2000" kern="1200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doni MT" pitchFamily="18" charset="0"/>
                          <a:ea typeface="+mn-ea"/>
                          <a:cs typeface="Arabic Transparent" pitchFamily="2" charset="-78"/>
                        </a:rPr>
                        <a:t>AlGhamdi</a:t>
                      </a:r>
                      <a:endParaRPr lang="en-US" sz="2000" kern="12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" pitchFamily="18" charset="0"/>
                        <a:ea typeface="+mn-ea"/>
                        <a:cs typeface="Arabic Transparent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2" name="رابط مستقيم 11"/>
          <p:cNvCxnSpPr/>
          <p:nvPr/>
        </p:nvCxnSpPr>
        <p:spPr>
          <a:xfrm>
            <a:off x="357188" y="6142038"/>
            <a:ext cx="8286750" cy="15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عنوان 3"/>
          <p:cNvSpPr txBox="1">
            <a:spLocks/>
          </p:cNvSpPr>
          <p:nvPr/>
        </p:nvSpPr>
        <p:spPr>
          <a:xfrm>
            <a:off x="5926138" y="5688013"/>
            <a:ext cx="3500437" cy="1595437"/>
          </a:xfrm>
          <a:prstGeom prst="rect">
            <a:avLst/>
          </a:prstGeom>
        </p:spPr>
        <p:txBody>
          <a:bodyPr rtlCol="1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b="1" dirty="0" smtClean="0">
                <a:latin typeface="+mj-lt"/>
                <a:ea typeface="+mj-ea"/>
                <a:cs typeface="+mj-cs"/>
              </a:rPr>
              <a:t>Spring 2010</a:t>
            </a:r>
            <a:endParaRPr lang="ar-SA" sz="2200" b="1" dirty="0">
              <a:solidFill>
                <a:srgbClr val="FF0000"/>
              </a:solidFill>
              <a:latin typeface="Bodoni MT" pitchFamily="18" charset="0"/>
              <a:ea typeface="+mj-ea"/>
              <a:cs typeface="Arabic Transparent" pitchFamily="2" charset="-78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 bwMode="auto">
          <a:xfrm>
            <a:off x="342900" y="6091238"/>
            <a:ext cx="308609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2000" b="1" dirty="0"/>
              <a:t>Section : </a:t>
            </a:r>
            <a:r>
              <a:rPr lang="en-US" sz="2000" b="1" dirty="0" smtClean="0"/>
              <a:t>FA &amp; FB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:\nick vujicic\3615030534_e3972468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5634" y="3612820"/>
            <a:ext cx="2065343" cy="3091831"/>
          </a:xfrm>
          <a:prstGeom prst="rect">
            <a:avLst/>
          </a:prstGeom>
          <a:noFill/>
        </p:spPr>
      </p:pic>
      <p:pic>
        <p:nvPicPr>
          <p:cNvPr id="6" name="Picture 13" descr="F:\nick vujicic\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714356"/>
            <a:ext cx="3498270" cy="2612245"/>
          </a:xfrm>
          <a:prstGeom prst="rect">
            <a:avLst/>
          </a:prstGeom>
          <a:noFill/>
        </p:spPr>
      </p:pic>
      <p:pic>
        <p:nvPicPr>
          <p:cNvPr id="7" name="Picture 14" descr="F:\nick vujicic\Inspiring_Life_of_Nick_Vujicic_image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96" y="4429132"/>
            <a:ext cx="3055258" cy="2283805"/>
          </a:xfrm>
          <a:prstGeom prst="rect">
            <a:avLst/>
          </a:prstGeom>
          <a:noFill/>
        </p:spPr>
      </p:pic>
      <p:pic>
        <p:nvPicPr>
          <p:cNvPr id="8" name="Picture 15" descr="F:\nick vujicic\Nic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473274"/>
            <a:ext cx="3055257" cy="2240522"/>
          </a:xfrm>
          <a:prstGeom prst="rect">
            <a:avLst/>
          </a:prstGeom>
          <a:noFill/>
        </p:spPr>
      </p:pic>
      <p:pic>
        <p:nvPicPr>
          <p:cNvPr id="9" name="Picture 5" descr="F:\nick vujicic\NickVujicic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90" y="469548"/>
            <a:ext cx="4643438" cy="3467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F:\nick vujicic\home_r1_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6290" y="2071678"/>
            <a:ext cx="4517709" cy="3643314"/>
          </a:xfrm>
          <a:prstGeom prst="rect">
            <a:avLst/>
          </a:prstGeom>
          <a:noFill/>
        </p:spPr>
      </p:pic>
      <p:pic>
        <p:nvPicPr>
          <p:cNvPr id="5" name="Picture 7" descr="F:\nick vujicic\pt03_nick_vujic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6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nick vujicic\2976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736"/>
            <a:ext cx="3400425" cy="4029075"/>
          </a:xfrm>
          <a:prstGeom prst="rect">
            <a:avLst/>
          </a:prstGeom>
          <a:noFill/>
        </p:spPr>
      </p:pic>
      <p:pic>
        <p:nvPicPr>
          <p:cNvPr id="2051" name="Picture 3" descr="F:\nick vujicic\2438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495" y="1428736"/>
            <a:ext cx="2524125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7429552" cy="55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4" name="تمرير أفقي 3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5" name="مربع نص 4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Ambition</a:t>
              </a:r>
              <a:endParaRPr lang="ar-SA" sz="3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2133"/>
          <a:stretch>
            <a:fillRect/>
          </a:stretch>
        </p:blipFill>
        <p:spPr bwMode="auto">
          <a:xfrm>
            <a:off x="357158" y="214290"/>
            <a:ext cx="844238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7"/>
            <a:ext cx="8429684" cy="63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214282" y="928670"/>
            <a:ext cx="8715436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343510" y="1073429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/>
              <a:t>Where I want to be? What are my future ambitions ???</a:t>
            </a:r>
            <a:endParaRPr lang="ar-SA" sz="28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14282" y="2071678"/>
            <a:ext cx="8715436" cy="12858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343510" y="2187258"/>
            <a:ext cx="8586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 smtClean="0"/>
              <a:t>Are my ambitions match my principal and values?</a:t>
            </a:r>
            <a:endParaRPr lang="ar-SA" sz="3200" dirty="0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14282" y="3643314"/>
            <a:ext cx="8715436" cy="128588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285720" y="3684258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/>
              <a:t>إذا لم تبني قلاعك في الهواء فلن تبنيها في أي مكان أخر ( مثل اسباني )</a:t>
            </a:r>
            <a:endParaRPr lang="en-US" sz="2400" b="1" dirty="0" smtClean="0"/>
          </a:p>
          <a:p>
            <a:pPr algn="l"/>
            <a:r>
              <a:rPr lang="en-US" sz="2400" b="1" dirty="0" smtClean="0"/>
              <a:t>If u don’t build your constructions in the air, you’ll never build them anywhere. (Spanish speech)</a:t>
            </a:r>
            <a:endParaRPr lang="ar-SA" sz="2400" b="1" dirty="0"/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14282" y="5214950"/>
            <a:ext cx="8715436" cy="128588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214282" y="5272740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 smtClean="0"/>
              <a:t>إذا لم تكن تعرف إلى أي شيء تطمح فإنك تطمح إلى لا شيء</a:t>
            </a:r>
            <a:endParaRPr lang="en-US" sz="2400" b="1" dirty="0" smtClean="0"/>
          </a:p>
          <a:p>
            <a:pPr algn="l"/>
            <a:r>
              <a:rPr lang="en-US" sz="2400" b="1" dirty="0" smtClean="0"/>
              <a:t>if u don’t know what is the direction of your ambitions, so your ambitions goes to nothing. </a:t>
            </a:r>
            <a:endParaRPr lang="ar-S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مستدير الزوايا 24"/>
          <p:cNvSpPr/>
          <p:nvPr/>
        </p:nvSpPr>
        <p:spPr>
          <a:xfrm>
            <a:off x="1857356" y="857232"/>
            <a:ext cx="5357850" cy="4929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7" name="مجموعة 26"/>
          <p:cNvGrpSpPr/>
          <p:nvPr/>
        </p:nvGrpSpPr>
        <p:grpSpPr>
          <a:xfrm>
            <a:off x="2794000" y="1425571"/>
            <a:ext cx="3556000" cy="4149958"/>
            <a:chOff x="2794000" y="1425571"/>
            <a:chExt cx="3556000" cy="4149958"/>
          </a:xfrm>
        </p:grpSpPr>
        <p:sp>
          <p:nvSpPr>
            <p:cNvPr id="5" name="شكل بيضاوي 4"/>
            <p:cNvSpPr/>
            <p:nvPr/>
          </p:nvSpPr>
          <p:spPr>
            <a:xfrm>
              <a:off x="2936590" y="1558927"/>
              <a:ext cx="3276600" cy="113792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z="-190500" extrusionH="12700" prstMaterial="matte"/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" name="مجموعة 6"/>
            <p:cNvGrpSpPr/>
            <p:nvPr/>
          </p:nvGrpSpPr>
          <p:grpSpPr>
            <a:xfrm>
              <a:off x="3055919" y="4670428"/>
              <a:ext cx="3048000" cy="762000"/>
              <a:chOff x="1461759" y="3276600"/>
              <a:chExt cx="3048000" cy="762000"/>
            </a:xfrm>
          </p:grpSpPr>
          <p:sp>
            <p:nvSpPr>
              <p:cNvPr id="20" name="مستطيل 19"/>
              <p:cNvSpPr/>
              <p:nvPr/>
            </p:nvSpPr>
            <p:spPr>
              <a:xfrm>
                <a:off x="1461759" y="3276600"/>
                <a:ext cx="3048000" cy="76200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مستطيل 20"/>
              <p:cNvSpPr/>
              <p:nvPr/>
            </p:nvSpPr>
            <p:spPr>
              <a:xfrm>
                <a:off x="1461759" y="3276600"/>
                <a:ext cx="3048000" cy="7620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92024" tIns="192024" rIns="192024" bIns="192024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7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مجموعة 7"/>
            <p:cNvGrpSpPr/>
            <p:nvPr/>
          </p:nvGrpSpPr>
          <p:grpSpPr>
            <a:xfrm>
              <a:off x="4127826" y="2784732"/>
              <a:ext cx="1143000" cy="1143000"/>
              <a:chOff x="2533666" y="1390904"/>
              <a:chExt cx="1143000" cy="1143000"/>
            </a:xfrm>
            <a:scene3d>
              <a:camera prst="orthographicFront"/>
              <a:lightRig rig="flat" dir="t"/>
            </a:scene3d>
          </p:grpSpPr>
          <p:sp>
            <p:nvSpPr>
              <p:cNvPr id="18" name="شكل بيضاوي 17"/>
              <p:cNvSpPr/>
              <p:nvPr/>
            </p:nvSpPr>
            <p:spPr>
              <a:xfrm>
                <a:off x="2533666" y="1390904"/>
                <a:ext cx="1143000" cy="1143000"/>
              </a:xfrm>
              <a:prstGeom prst="ellips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شكل بيضاوي 8"/>
              <p:cNvSpPr/>
              <p:nvPr/>
            </p:nvSpPr>
            <p:spPr>
              <a:xfrm>
                <a:off x="2701055" y="1558292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>
                    <a:latin typeface="Times New Roman" pitchFamily="18" charset="0"/>
                    <a:cs typeface="Times New Roman" pitchFamily="18" charset="0"/>
                  </a:rPr>
                  <a:t>Mission</a:t>
                </a:r>
                <a:endParaRPr lang="en-US" sz="18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3309946" y="1927227"/>
              <a:ext cx="1143000" cy="1143000"/>
              <a:chOff x="1715786" y="533399"/>
              <a:chExt cx="1143000" cy="1143000"/>
            </a:xfrm>
            <a:scene3d>
              <a:camera prst="orthographicFront"/>
              <a:lightRig rig="flat" dir="t"/>
            </a:scene3d>
          </p:grpSpPr>
          <p:sp>
            <p:nvSpPr>
              <p:cNvPr id="16" name="شكل بيضاوي 15"/>
              <p:cNvSpPr/>
              <p:nvPr/>
            </p:nvSpPr>
            <p:spPr>
              <a:xfrm>
                <a:off x="1715786" y="533399"/>
                <a:ext cx="1143000" cy="1143000"/>
              </a:xfrm>
              <a:prstGeom prst="ellips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شكل بيضاوي 10"/>
              <p:cNvSpPr/>
              <p:nvPr/>
            </p:nvSpPr>
            <p:spPr>
              <a:xfrm>
                <a:off x="1883175" y="700787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>
                    <a:latin typeface="Times New Roman" pitchFamily="18" charset="0"/>
                    <a:cs typeface="Times New Roman" pitchFamily="18" charset="0"/>
                  </a:rPr>
                  <a:t>Values</a:t>
                </a:r>
                <a:endParaRPr lang="en-US" sz="18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مجموعة 10"/>
            <p:cNvGrpSpPr/>
            <p:nvPr/>
          </p:nvGrpSpPr>
          <p:grpSpPr>
            <a:xfrm>
              <a:off x="4478346" y="1650875"/>
              <a:ext cx="1143000" cy="1143000"/>
              <a:chOff x="2884186" y="257047"/>
              <a:chExt cx="1143000" cy="1143000"/>
            </a:xfrm>
            <a:scene3d>
              <a:camera prst="orthographicFront"/>
              <a:lightRig rig="flat" dir="t"/>
            </a:scene3d>
          </p:grpSpPr>
          <p:sp>
            <p:nvSpPr>
              <p:cNvPr id="14" name="شكل بيضاوي 13"/>
              <p:cNvSpPr/>
              <p:nvPr/>
            </p:nvSpPr>
            <p:spPr>
              <a:xfrm>
                <a:off x="2884186" y="257047"/>
                <a:ext cx="1143000" cy="1143000"/>
              </a:xfrm>
              <a:prstGeom prst="ellipse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شكل بيضاوي 12"/>
              <p:cNvSpPr/>
              <p:nvPr/>
            </p:nvSpPr>
            <p:spPr>
              <a:xfrm>
                <a:off x="3051575" y="424435"/>
                <a:ext cx="808222" cy="8082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kern="1200" dirty="0" smtClean="0">
                    <a:latin typeface="Times New Roman" pitchFamily="18" charset="0"/>
                    <a:cs typeface="Times New Roman" pitchFamily="18" charset="0"/>
                  </a:rPr>
                  <a:t>Vision</a:t>
                </a:r>
                <a:endParaRPr lang="en-US" sz="18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6" name="مجموعة 25"/>
            <p:cNvGrpSpPr/>
            <p:nvPr/>
          </p:nvGrpSpPr>
          <p:grpSpPr>
            <a:xfrm>
              <a:off x="2794000" y="1425571"/>
              <a:ext cx="3556000" cy="4149958"/>
              <a:chOff x="2794000" y="1425571"/>
              <a:chExt cx="3556000" cy="4149958"/>
            </a:xfrm>
          </p:grpSpPr>
          <p:sp>
            <p:nvSpPr>
              <p:cNvPr id="6" name="سهم للأسفل 5"/>
              <p:cNvSpPr/>
              <p:nvPr/>
            </p:nvSpPr>
            <p:spPr>
              <a:xfrm>
                <a:off x="4262430" y="4345307"/>
                <a:ext cx="635000" cy="406400"/>
              </a:xfrm>
              <a:prstGeom prst="downArrow">
                <a:avLst/>
              </a:prstGeom>
              <a:scene3d>
                <a:camera prst="orthographicFront"/>
                <a:lightRig rig="flat" dir="t"/>
              </a:scene3d>
              <a:sp3d z="190500"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 13"/>
              <p:cNvSpPr/>
              <p:nvPr/>
            </p:nvSpPr>
            <p:spPr>
              <a:xfrm>
                <a:off x="2794000" y="1425571"/>
                <a:ext cx="3556000" cy="2844800"/>
              </a:xfrm>
              <a:prstGeom prst="funnel">
                <a:avLst/>
              </a:prstGeom>
              <a:scene3d>
                <a:camera prst="orthographicFront"/>
                <a:lightRig rig="flat" dir="t"/>
              </a:scene3d>
              <a:sp3d extrusionH="12700" prstMaterial="plastic">
                <a:bevelT w="50800" h="50800"/>
              </a:sp3d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Oval 2"/>
              <p:cNvSpPr/>
              <p:nvPr/>
            </p:nvSpPr>
            <p:spPr>
              <a:xfrm>
                <a:off x="3786182" y="4857760"/>
                <a:ext cx="1571636" cy="571504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3"/>
              <p:cNvSpPr txBox="1"/>
              <p:nvPr/>
            </p:nvSpPr>
            <p:spPr>
              <a:xfrm>
                <a:off x="3945904" y="4929198"/>
                <a:ext cx="12858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Ambitious</a:t>
                </a:r>
              </a:p>
              <a:p>
                <a:endParaRPr lang="en-US" dirty="0"/>
              </a:p>
            </p:txBody>
          </p:sp>
        </p:grpSp>
        <p:sp>
          <p:nvSpPr>
            <p:cNvPr id="24" name="شكل بيضاوي 23"/>
            <p:cNvSpPr/>
            <p:nvPr/>
          </p:nvSpPr>
          <p:spPr>
            <a:xfrm>
              <a:off x="4374532" y="1544316"/>
              <a:ext cx="1357322" cy="12858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00034" y="1428736"/>
            <a:ext cx="80724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/>
              <a:t>Based </a:t>
            </a:r>
            <a:r>
              <a:rPr lang="en-US" sz="2400" dirty="0" smtClean="0"/>
              <a:t>on </a:t>
            </a:r>
            <a:r>
              <a:rPr lang="en-US" sz="2400" dirty="0" smtClean="0"/>
              <a:t>your knowledge, give a definition </a:t>
            </a:r>
            <a:r>
              <a:rPr lang="en-US" sz="2400" dirty="0" smtClean="0"/>
              <a:t>of each of the flowing :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grpSp>
        <p:nvGrpSpPr>
          <p:cNvPr id="6" name="مجموعة 5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7" name="تمرير أفقي 6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Activity </a:t>
              </a:r>
              <a:endParaRPr lang="ar-SA" sz="3600" dirty="0"/>
            </a:p>
          </p:txBody>
        </p:sp>
      </p:grpSp>
      <p:graphicFrame>
        <p:nvGraphicFramePr>
          <p:cNvPr id="9" name="رسم تخطيطي 8"/>
          <p:cNvGraphicFramePr/>
          <p:nvPr/>
        </p:nvGraphicFramePr>
        <p:xfrm>
          <a:off x="1524000" y="229395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156492" y="132402"/>
            <a:ext cx="3330290" cy="1724962"/>
            <a:chOff x="98702" y="1130255"/>
            <a:chExt cx="3330290" cy="2012993"/>
          </a:xfrm>
        </p:grpSpPr>
        <p:sp>
          <p:nvSpPr>
            <p:cNvPr id="7" name="تمرير أفقي 6"/>
            <p:cNvSpPr/>
            <p:nvPr/>
          </p:nvSpPr>
          <p:spPr>
            <a:xfrm flipV="1">
              <a:off x="98702" y="1214422"/>
              <a:ext cx="3330290" cy="1928826"/>
            </a:xfrm>
            <a:prstGeom prst="bentUpArrow">
              <a:avLst>
                <a:gd name="adj1" fmla="val 39151"/>
                <a:gd name="adj2" fmla="val 43397"/>
                <a:gd name="adj3" fmla="val 4198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98734" y="1130255"/>
              <a:ext cx="2857488" cy="9697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Mission </a:t>
              </a:r>
              <a:endParaRPr lang="ar-SA" sz="4800" dirty="0"/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571472" y="2143116"/>
            <a:ext cx="8072494" cy="4214842"/>
            <a:chOff x="642910" y="2143116"/>
            <a:chExt cx="8072494" cy="4214842"/>
          </a:xfrm>
        </p:grpSpPr>
        <p:sp>
          <p:nvSpPr>
            <p:cNvPr id="11" name="زاوية مطوية 10"/>
            <p:cNvSpPr/>
            <p:nvPr/>
          </p:nvSpPr>
          <p:spPr>
            <a:xfrm>
              <a:off x="642910" y="2143116"/>
              <a:ext cx="8072494" cy="4214842"/>
            </a:xfrm>
            <a:prstGeom prst="foldedCorner">
              <a:avLst>
                <a:gd name="adj" fmla="val 2638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عنوان 1"/>
            <p:cNvSpPr txBox="1">
              <a:spLocks/>
            </p:cNvSpPr>
            <p:nvPr/>
          </p:nvSpPr>
          <p:spPr>
            <a:xfrm>
              <a:off x="1071538" y="2214554"/>
              <a:ext cx="7500990" cy="1357322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/>
            <a:p>
              <a:pPr lvl="0" algn="l" rtl="0">
                <a:spcBef>
                  <a:spcPct val="0"/>
                </a:spcBef>
              </a:pPr>
              <a:r>
                <a:rPr lang="en-US" sz="2800" dirty="0" smtClean="0">
                  <a:solidFill>
                    <a:schemeClr val="tx2"/>
                  </a:solidFill>
                </a:rPr>
                <a:t>The mission can be defined as the unique properties of the organization that specialize it from the others</a:t>
              </a:r>
              <a:endParaRPr kumimoji="0" lang="ar-S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مربع نص 11"/>
            <p:cNvSpPr txBox="1"/>
            <p:nvPr/>
          </p:nvSpPr>
          <p:spPr>
            <a:xfrm>
              <a:off x="687052" y="4117967"/>
              <a:ext cx="8001056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r>
                <a:rPr lang="ar-SA" sz="2800" dirty="0" smtClean="0">
                  <a:solidFill>
                    <a:schemeClr val="tx2"/>
                  </a:solidFill>
                </a:rPr>
                <a:t>هي الخصائص الفريدة للمنظمة التي تميزها عن غيرها من المنظمات.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85054" y="85062"/>
            <a:ext cx="4286280" cy="714356"/>
            <a:chOff x="2428860" y="0"/>
            <a:chExt cx="4286280" cy="714356"/>
          </a:xfrm>
        </p:grpSpPr>
        <p:sp>
          <p:nvSpPr>
            <p:cNvPr id="7" name="تمرير أفقي 6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ربع نص 7"/>
            <p:cNvSpPr txBox="1"/>
            <p:nvPr/>
          </p:nvSpPr>
          <p:spPr>
            <a:xfrm>
              <a:off x="2500298" y="96167"/>
              <a:ext cx="42148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 smtClean="0"/>
                <a:t>Presentation Agenda</a:t>
              </a:r>
              <a:endParaRPr lang="ar-SA" sz="2800" dirty="0"/>
            </a:p>
          </p:txBody>
        </p:sp>
      </p:grp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166678" y="1074440"/>
          <a:ext cx="8620164" cy="475488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2155041"/>
                <a:gridCol w="2155041"/>
                <a:gridCol w="1954682"/>
                <a:gridCol w="2355400"/>
              </a:tblGrid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Time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Task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Time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Task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9- ambition.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1- worm</a:t>
                      </a:r>
                      <a:r>
                        <a:rPr lang="en-US" b="1" i="1" baseline="0" dirty="0" smtClean="0"/>
                        <a:t> up activity 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30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10- break </a:t>
                      </a:r>
                      <a:endParaRPr kumimoji="0" lang="ar-SA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min</a:t>
                      </a:r>
                      <a:endParaRPr kumimoji="0" lang="ar-SA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2-story of success.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11-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3-strategic management.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12- vision.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4- participation activity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13- wisdoms and lessons.</a:t>
                      </a:r>
                      <a:r>
                        <a:rPr lang="en-US" b="1" i="1" baseline="0" dirty="0" smtClean="0"/>
                        <a:t>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5-strategic planning.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14- vision levels.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</a:t>
                      </a:r>
                      <a:r>
                        <a:rPr lang="en-US" b="1" i="1" baseline="0" dirty="0" smtClean="0"/>
                        <a:t>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6-story of success 2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15- vision in logos.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7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7- participation activity</a:t>
                      </a:r>
                      <a:r>
                        <a:rPr lang="en-US" b="1" i="1" baseline="0" dirty="0" smtClean="0"/>
                        <a:t> 2</a:t>
                      </a:r>
                      <a:r>
                        <a:rPr lang="en-US" b="1" i="1" dirty="0" smtClean="0"/>
                        <a:t>. 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16-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8- observations.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 min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17- summary . </a:t>
                      </a:r>
                      <a:endParaRPr lang="ar-SA" b="1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ar-SA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56492" y="132402"/>
            <a:ext cx="3330290" cy="1724962"/>
            <a:chOff x="98702" y="1130255"/>
            <a:chExt cx="3330290" cy="2012993"/>
          </a:xfrm>
        </p:grpSpPr>
        <p:sp>
          <p:nvSpPr>
            <p:cNvPr id="5" name="تمرير أفقي 6"/>
            <p:cNvSpPr/>
            <p:nvPr/>
          </p:nvSpPr>
          <p:spPr>
            <a:xfrm flipV="1">
              <a:off x="98702" y="1214422"/>
              <a:ext cx="3330290" cy="1928826"/>
            </a:xfrm>
            <a:prstGeom prst="bentUpArrow">
              <a:avLst>
                <a:gd name="adj1" fmla="val 39151"/>
                <a:gd name="adj2" fmla="val 43397"/>
                <a:gd name="adj3" fmla="val 4198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98734" y="1130255"/>
              <a:ext cx="2857488" cy="9697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Values </a:t>
              </a:r>
              <a:endParaRPr lang="ar-SA" sz="4800" dirty="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500034" y="2143116"/>
            <a:ext cx="8215370" cy="4214842"/>
            <a:chOff x="785786" y="2143116"/>
            <a:chExt cx="7929618" cy="4214842"/>
          </a:xfrm>
        </p:grpSpPr>
        <p:sp>
          <p:nvSpPr>
            <p:cNvPr id="8" name="زاوية مطوية 7"/>
            <p:cNvSpPr/>
            <p:nvPr/>
          </p:nvSpPr>
          <p:spPr>
            <a:xfrm>
              <a:off x="785786" y="2143116"/>
              <a:ext cx="7929618" cy="4214842"/>
            </a:xfrm>
            <a:prstGeom prst="foldedCorner">
              <a:avLst>
                <a:gd name="adj" fmla="val 2638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عنوان 1"/>
            <p:cNvSpPr txBox="1">
              <a:spLocks/>
            </p:cNvSpPr>
            <p:nvPr/>
          </p:nvSpPr>
          <p:spPr>
            <a:xfrm>
              <a:off x="1006496" y="2269146"/>
              <a:ext cx="7494594" cy="1802796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/>
            <a:p>
              <a:pPr algn="l" rtl="0">
                <a:buNone/>
              </a:pPr>
              <a:r>
                <a:rPr lang="en-US" sz="2800" dirty="0" smtClean="0"/>
                <a:t>values are the organization's essential and enduring tenets a set of general guiding principles; not to be compromised financial gain or expediency.  </a:t>
              </a:r>
              <a:endParaRPr lang="ar-SA" sz="2800" dirty="0" smtClean="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923692" y="4500570"/>
              <a:ext cx="7666301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 smtClean="0"/>
                <a:t>القيم الأساسية للمنظمة هي مجموعة من المبادئ التوجيهية العامة ؛ لا يجوز المساس </a:t>
              </a:r>
              <a:r>
                <a:rPr lang="ar-SA" sz="2800" dirty="0" err="1" smtClean="0"/>
                <a:t>بها</a:t>
              </a:r>
              <a:r>
                <a:rPr lang="ar-SA" sz="2800" dirty="0" smtClean="0"/>
                <a:t> لتحقيق مكاسب مالية أو نفعية. </a:t>
              </a:r>
              <a:endParaRPr lang="ar-SA" sz="2800" dirty="0" smtClean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56492" y="132402"/>
            <a:ext cx="3330290" cy="1724962"/>
            <a:chOff x="98702" y="1130255"/>
            <a:chExt cx="3330290" cy="2012993"/>
          </a:xfrm>
        </p:grpSpPr>
        <p:sp>
          <p:nvSpPr>
            <p:cNvPr id="5" name="تمرير أفقي 6"/>
            <p:cNvSpPr/>
            <p:nvPr/>
          </p:nvSpPr>
          <p:spPr>
            <a:xfrm flipV="1">
              <a:off x="98702" y="1214422"/>
              <a:ext cx="3330290" cy="1928826"/>
            </a:xfrm>
            <a:prstGeom prst="bentUpArrow">
              <a:avLst>
                <a:gd name="adj1" fmla="val 39151"/>
                <a:gd name="adj2" fmla="val 43397"/>
                <a:gd name="adj3" fmla="val 4198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98734" y="1130255"/>
              <a:ext cx="2857488" cy="96975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Vision </a:t>
              </a:r>
              <a:endParaRPr lang="ar-SA" sz="4800" dirty="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500034" y="2143116"/>
            <a:ext cx="8215370" cy="4214842"/>
            <a:chOff x="785786" y="2143116"/>
            <a:chExt cx="7929618" cy="4214842"/>
          </a:xfrm>
        </p:grpSpPr>
        <p:sp>
          <p:nvSpPr>
            <p:cNvPr id="8" name="زاوية مطوية 7"/>
            <p:cNvSpPr/>
            <p:nvPr/>
          </p:nvSpPr>
          <p:spPr>
            <a:xfrm>
              <a:off x="785786" y="2143116"/>
              <a:ext cx="7929618" cy="4214842"/>
            </a:xfrm>
            <a:prstGeom prst="foldedCorner">
              <a:avLst>
                <a:gd name="adj" fmla="val 2638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عنوان 1"/>
            <p:cNvSpPr txBox="1">
              <a:spLocks/>
            </p:cNvSpPr>
            <p:nvPr/>
          </p:nvSpPr>
          <p:spPr>
            <a:xfrm>
              <a:off x="1077934" y="2269146"/>
              <a:ext cx="7351718" cy="1357322"/>
            </a:xfrm>
            <a:prstGeom prst="rect">
              <a:avLst/>
            </a:prstGeom>
          </p:spPr>
          <p:txBody>
            <a:bodyPr vert="horz" lIns="0" rIns="0" bIns="0" anchor="b">
              <a:normAutofit/>
            </a:bodyPr>
            <a:lstStyle/>
            <a:p>
              <a:pPr lvl="0" algn="l" rtl="0">
                <a:spcBef>
                  <a:spcPct val="0"/>
                </a:spcBef>
              </a:pPr>
              <a:r>
                <a:rPr lang="en-US" sz="2800" dirty="0" smtClean="0"/>
                <a:t>The vision can be defined as the visualize for the future orientation of the organization, so it expresses the dreams required to achieve.</a:t>
              </a:r>
              <a:endParaRPr kumimoji="0" lang="ar-S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920607" y="4046529"/>
              <a:ext cx="7666301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/>
              <a:r>
                <a:rPr lang="ar-SA" sz="2800" dirty="0" smtClean="0"/>
                <a:t>هي تصور للتوجه المستقبلي للمنظمة، فهي تعبر عن الأحلام المطلوب تحقيقها.</a:t>
              </a:r>
              <a:endParaRPr lang="ar-SA" sz="2800" dirty="0" smtClean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شريط مثقب 3"/>
          <p:cNvSpPr/>
          <p:nvPr/>
        </p:nvSpPr>
        <p:spPr>
          <a:xfrm>
            <a:off x="785786" y="1761828"/>
            <a:ext cx="7929618" cy="3143272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وان 1"/>
          <p:cNvSpPr txBox="1">
            <a:spLocks/>
          </p:cNvSpPr>
          <p:nvPr/>
        </p:nvSpPr>
        <p:spPr>
          <a:xfrm>
            <a:off x="500034" y="2285992"/>
            <a:ext cx="8286808" cy="1785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elix Titling" pitchFamily="82" charset="0"/>
                <a:ea typeface="+mj-ea"/>
                <a:cs typeface="+mj-cs"/>
              </a:rPr>
              <a:t>Vision</a:t>
            </a:r>
            <a:endParaRPr kumimoji="0" lang="ar-SA" sz="166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elix Titling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/>
          <p:nvPr/>
        </p:nvGrpSpPr>
        <p:grpSpPr>
          <a:xfrm>
            <a:off x="2214546" y="1500174"/>
            <a:ext cx="5643602" cy="4643470"/>
            <a:chOff x="857224" y="613742"/>
            <a:chExt cx="7358114" cy="6101406"/>
          </a:xfrm>
        </p:grpSpPr>
        <p:pic>
          <p:nvPicPr>
            <p:cNvPr id="8" name="Picture 3" descr="untitled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224" y="613742"/>
              <a:ext cx="7358114" cy="6101406"/>
            </a:xfrm>
            <a:prstGeom prst="rect">
              <a:avLst/>
            </a:prstGeom>
          </p:spPr>
        </p:pic>
        <p:sp>
          <p:nvSpPr>
            <p:cNvPr id="9" name="Oval 4"/>
            <p:cNvSpPr/>
            <p:nvPr/>
          </p:nvSpPr>
          <p:spPr>
            <a:xfrm>
              <a:off x="4643438" y="2071678"/>
              <a:ext cx="214314" cy="2143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Oval 5"/>
            <p:cNvSpPr/>
            <p:nvPr/>
          </p:nvSpPr>
          <p:spPr>
            <a:xfrm>
              <a:off x="5000628" y="1857364"/>
              <a:ext cx="285752" cy="28575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Oval 6"/>
            <p:cNvSpPr/>
            <p:nvPr/>
          </p:nvSpPr>
          <p:spPr>
            <a:xfrm>
              <a:off x="5429256" y="1500174"/>
              <a:ext cx="500066" cy="5000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Oval 7"/>
            <p:cNvSpPr/>
            <p:nvPr/>
          </p:nvSpPr>
          <p:spPr>
            <a:xfrm>
              <a:off x="6000760" y="785794"/>
              <a:ext cx="2000264" cy="1428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6261139" y="1107736"/>
              <a:ext cx="1581637" cy="76838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1600" dirty="0" smtClean="0"/>
                <a:t>I am the best doctor</a:t>
              </a:r>
              <a:endParaRPr lang="ar-SA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orable-child-studying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70020"/>
            <a:ext cx="8358246" cy="5016500"/>
          </a:xfrm>
          <a:prstGeom prst="rect">
            <a:avLst/>
          </a:prstGeom>
        </p:spPr>
      </p:pic>
      <p:sp>
        <p:nvSpPr>
          <p:cNvPr id="5" name="Oval 5"/>
          <p:cNvSpPr/>
          <p:nvPr/>
        </p:nvSpPr>
        <p:spPr>
          <a:xfrm>
            <a:off x="2714612" y="1500174"/>
            <a:ext cx="28575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Oval 6"/>
          <p:cNvSpPr/>
          <p:nvPr/>
        </p:nvSpPr>
        <p:spPr>
          <a:xfrm>
            <a:off x="3929058" y="285728"/>
            <a:ext cx="250033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Oval 7"/>
          <p:cNvSpPr/>
          <p:nvPr/>
        </p:nvSpPr>
        <p:spPr>
          <a:xfrm>
            <a:off x="3286116" y="1071546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4214810" y="500042"/>
            <a:ext cx="19288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New generation teacher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00200"/>
            <a:ext cx="8429683" cy="4525963"/>
          </a:xfrm>
        </p:spPr>
      </p:pic>
      <p:sp>
        <p:nvSpPr>
          <p:cNvPr id="5" name="Oval 5"/>
          <p:cNvSpPr/>
          <p:nvPr/>
        </p:nvSpPr>
        <p:spPr>
          <a:xfrm>
            <a:off x="4214810" y="1643050"/>
            <a:ext cx="28575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Oval 6"/>
          <p:cNvSpPr/>
          <p:nvPr/>
        </p:nvSpPr>
        <p:spPr>
          <a:xfrm>
            <a:off x="5429256" y="428604"/>
            <a:ext cx="250033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Oval 7"/>
          <p:cNvSpPr/>
          <p:nvPr/>
        </p:nvSpPr>
        <p:spPr>
          <a:xfrm>
            <a:off x="4786314" y="1214422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/>
          <p:cNvSpPr txBox="1"/>
          <p:nvPr/>
        </p:nvSpPr>
        <p:spPr>
          <a:xfrm>
            <a:off x="5715008" y="642918"/>
            <a:ext cx="19288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/>
              <a:t>The richest man in the century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1357290" y="2285992"/>
            <a:ext cx="6429420" cy="2000264"/>
            <a:chOff x="1357290" y="2285992"/>
            <a:chExt cx="6429420" cy="2000264"/>
          </a:xfrm>
        </p:grpSpPr>
        <p:sp>
          <p:nvSpPr>
            <p:cNvPr id="3" name="تمرير أفقي 2"/>
            <p:cNvSpPr/>
            <p:nvPr/>
          </p:nvSpPr>
          <p:spPr>
            <a:xfrm>
              <a:off x="1357290" y="2285992"/>
              <a:ext cx="6429420" cy="200026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عنوان 1"/>
            <p:cNvSpPr txBox="1">
              <a:spLocks/>
            </p:cNvSpPr>
            <p:nvPr/>
          </p:nvSpPr>
          <p:spPr>
            <a:xfrm>
              <a:off x="1500166" y="2857496"/>
              <a:ext cx="6143668" cy="1000132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dirty="0" smtClean="0">
                  <a:solidFill>
                    <a:schemeClr val="tx2"/>
                  </a:solidFill>
                  <a:ea typeface="+mj-ea"/>
                  <a:cs typeface="+mj-cs"/>
                </a:rPr>
                <a:t>Simple Activity </a:t>
              </a:r>
              <a:endParaRPr kumimoji="0" lang="ar-SA" sz="5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2266" t="16875" r="20898" b="10000"/>
          <a:stretch>
            <a:fillRect/>
          </a:stretch>
        </p:blipFill>
        <p:spPr bwMode="auto">
          <a:xfrm>
            <a:off x="428596" y="142851"/>
            <a:ext cx="8215370" cy="660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113" t="16875" r="25000" b="10937"/>
          <a:stretch>
            <a:fillRect/>
          </a:stretch>
        </p:blipFill>
        <p:spPr bwMode="auto">
          <a:xfrm>
            <a:off x="857224" y="71414"/>
            <a:ext cx="7429552" cy="671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/>
          <p:cNvGrpSpPr/>
          <p:nvPr/>
        </p:nvGrpSpPr>
        <p:grpSpPr>
          <a:xfrm>
            <a:off x="1357290" y="2245048"/>
            <a:ext cx="6429420" cy="2000264"/>
            <a:chOff x="1357290" y="2285992"/>
            <a:chExt cx="6429420" cy="2000264"/>
          </a:xfrm>
        </p:grpSpPr>
        <p:sp>
          <p:nvSpPr>
            <p:cNvPr id="6" name="تمرير أفقي 5"/>
            <p:cNvSpPr/>
            <p:nvPr/>
          </p:nvSpPr>
          <p:spPr>
            <a:xfrm>
              <a:off x="1357290" y="2285992"/>
              <a:ext cx="6429420" cy="200026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000"/>
            </a:p>
          </p:txBody>
        </p:sp>
        <p:sp>
          <p:nvSpPr>
            <p:cNvPr id="7" name="عنوان 1"/>
            <p:cNvSpPr txBox="1">
              <a:spLocks/>
            </p:cNvSpPr>
            <p:nvPr/>
          </p:nvSpPr>
          <p:spPr>
            <a:xfrm>
              <a:off x="1500166" y="2570888"/>
              <a:ext cx="6143668" cy="147056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j-ea"/>
                  <a:cs typeface="+mj-cs"/>
                </a:rPr>
                <a:t>The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j-ea"/>
                  <a:cs typeface="+mj-cs"/>
                </a:rPr>
                <a:t> way to your vision is full of ……………..</a:t>
              </a:r>
              <a:endPara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85054" y="85062"/>
            <a:ext cx="4286280" cy="714356"/>
            <a:chOff x="2428860" y="0"/>
            <a:chExt cx="4286280" cy="714356"/>
          </a:xfrm>
        </p:grpSpPr>
        <p:sp>
          <p:nvSpPr>
            <p:cNvPr id="5" name="تمرير أفقي 4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2500298" y="96167"/>
              <a:ext cx="42148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dirty="0" smtClean="0"/>
                <a:t>Presentation contents </a:t>
              </a:r>
              <a:endParaRPr lang="ar-SA" sz="2800" dirty="0"/>
            </a:p>
          </p:txBody>
        </p:sp>
      </p:grpSp>
      <p:graphicFrame>
        <p:nvGraphicFramePr>
          <p:cNvPr id="8" name="جدول 7"/>
          <p:cNvGraphicFramePr>
            <a:graphicFrameLocks noGrp="1"/>
          </p:cNvGraphicFramePr>
          <p:nvPr/>
        </p:nvGraphicFramePr>
        <p:xfrm>
          <a:off x="1428728" y="2143116"/>
          <a:ext cx="6762776" cy="292608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3381388"/>
                <a:gridCol w="3381388"/>
              </a:tblGrid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9- ambition.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1- worm</a:t>
                      </a:r>
                      <a:r>
                        <a:rPr lang="en-US" b="1" i="1" baseline="0" dirty="0" smtClean="0"/>
                        <a:t> up activity 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10-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2-story of success.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11- vision.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3-strategic management.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12- wisdoms and lessons.</a:t>
                      </a:r>
                      <a:r>
                        <a:rPr lang="en-US" b="1" i="1" baseline="0" dirty="0" smtClean="0"/>
                        <a:t>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4- participation activity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13- vision levels.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5-strategic planning.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14- vision in logos.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6-story of success</a:t>
                      </a:r>
                      <a:r>
                        <a:rPr lang="en-US" b="1" i="1" baseline="0" dirty="0" smtClean="0"/>
                        <a:t> 2.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15- activity.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7- participation activity</a:t>
                      </a:r>
                      <a:r>
                        <a:rPr lang="en-US" b="1" i="1" baseline="0" dirty="0" smtClean="0"/>
                        <a:t> 2.</a:t>
                      </a:r>
                      <a:r>
                        <a:rPr lang="en-US" b="1" i="1" dirty="0" smtClean="0"/>
                        <a:t> </a:t>
                      </a:r>
                      <a:endParaRPr lang="ar-SA" b="1" i="1" dirty="0"/>
                    </a:p>
                  </a:txBody>
                  <a:tcPr/>
                </a:tc>
              </a:tr>
              <a:tr h="282593"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16- summary . </a:t>
                      </a:r>
                      <a:endParaRPr lang="ar-SA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b="1" i="1" dirty="0" smtClean="0"/>
                        <a:t>8- observations.</a:t>
                      </a:r>
                      <a:endParaRPr lang="ar-SA" b="1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15000" r="17968" b="10000"/>
          <a:stretch>
            <a:fillRect/>
          </a:stretch>
        </p:blipFill>
        <p:spPr bwMode="auto">
          <a:xfrm>
            <a:off x="857224" y="857232"/>
            <a:ext cx="757242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1d2c9a836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500174"/>
            <a:ext cx="7000924" cy="4420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766" y="428604"/>
            <a:ext cx="8233200" cy="616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/>
          <p:cNvSpPr/>
          <p:nvPr/>
        </p:nvSpPr>
        <p:spPr>
          <a:xfrm>
            <a:off x="214282" y="2571744"/>
            <a:ext cx="8715436" cy="1500198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285720" y="2813362"/>
            <a:ext cx="8572560" cy="928686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+mn-lt"/>
              </a:rPr>
              <a:t>Wisdoms and lessons obtained </a:t>
            </a:r>
            <a:endParaRPr lang="ar-SA" sz="4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428596" y="1285860"/>
            <a:ext cx="8243883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dirty="0" smtClean="0"/>
              <a:t>Life is full of </a:t>
            </a:r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</a:rPr>
              <a:t>stones</a:t>
            </a:r>
            <a:r>
              <a:rPr lang="en-US" sz="7200" dirty="0" smtClean="0"/>
              <a:t> </a:t>
            </a:r>
            <a:r>
              <a:rPr lang="en-US" sz="4800" dirty="0" smtClean="0"/>
              <a:t>….      I will not fall by them</a:t>
            </a:r>
          </a:p>
          <a:p>
            <a:pPr algn="l"/>
            <a:endParaRPr lang="en-US" sz="4800" dirty="0" smtClean="0"/>
          </a:p>
          <a:p>
            <a:pPr algn="l"/>
            <a:r>
              <a:rPr lang="en-US" sz="4800" dirty="0" smtClean="0"/>
              <a:t>But I will collect them and built a stairs to the </a:t>
            </a:r>
            <a:r>
              <a:rPr lang="en-US" sz="7200" dirty="0" smtClean="0">
                <a:solidFill>
                  <a:schemeClr val="accent3">
                    <a:lumMod val="75000"/>
                  </a:schemeClr>
                </a:solidFill>
              </a:rPr>
              <a:t>success </a:t>
            </a:r>
            <a:endParaRPr lang="ar-SA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4" descr="parisnajd_com-4-5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2500306"/>
            <a:ext cx="1524011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071554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Try to reach the top</a:t>
            </a:r>
            <a:endParaRPr lang="ar-SA" dirty="0"/>
          </a:p>
        </p:txBody>
      </p:sp>
      <p:sp>
        <p:nvSpPr>
          <p:cNvPr id="7" name="Rectangle 3"/>
          <p:cNvSpPr/>
          <p:nvPr/>
        </p:nvSpPr>
        <p:spPr>
          <a:xfrm>
            <a:off x="302598" y="2176715"/>
            <a:ext cx="8572528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If you look at the top you see </a:t>
            </a:r>
          </a:p>
          <a:p>
            <a:pPr algn="l"/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crawdad</a:t>
            </a:r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..But there is </a:t>
            </a:r>
          </a:p>
          <a:p>
            <a:pPr algn="l"/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Always a </a:t>
            </a:r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place</a:t>
            </a:r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a success </a:t>
            </a:r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people</a:t>
            </a:r>
            <a:r>
              <a:rPr lang="en-US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368" y="357166"/>
            <a:ext cx="8229600" cy="917596"/>
          </a:xfrm>
        </p:spPr>
        <p:txBody>
          <a:bodyPr/>
          <a:lstStyle/>
          <a:p>
            <a:pPr algn="ctr"/>
            <a:r>
              <a:rPr lang="en-US" dirty="0" smtClean="0"/>
              <a:t>Reach your vision</a:t>
            </a:r>
            <a:endParaRPr lang="ar-SA" dirty="0"/>
          </a:p>
        </p:txBody>
      </p:sp>
      <p:pic>
        <p:nvPicPr>
          <p:cNvPr id="5" name="Content Placeholder 3" descr="nowa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3643338" cy="371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4"/>
          <p:cNvSpPr txBox="1"/>
          <p:nvPr/>
        </p:nvSpPr>
        <p:spPr>
          <a:xfrm>
            <a:off x="500034" y="5568751"/>
            <a:ext cx="33575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 smtClean="0"/>
              <a:t>Even if  it’s too long but there is light at the end</a:t>
            </a:r>
            <a:endParaRPr lang="ar-SA" dirty="0"/>
          </a:p>
        </p:txBody>
      </p:sp>
      <p:pic>
        <p:nvPicPr>
          <p:cNvPr id="7" name="Picture 5" descr="sor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500173"/>
            <a:ext cx="4000528" cy="3714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6"/>
          <p:cNvSpPr txBox="1"/>
          <p:nvPr/>
        </p:nvSpPr>
        <p:spPr>
          <a:xfrm>
            <a:off x="4424492" y="5702874"/>
            <a:ext cx="3790846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Even if you draw your plan in the air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1000131"/>
          </a:xfrm>
        </p:spPr>
        <p:txBody>
          <a:bodyPr/>
          <a:lstStyle/>
          <a:p>
            <a:pPr algn="l">
              <a:buNone/>
            </a:pPr>
            <a:r>
              <a:rPr lang="en-US" dirty="0"/>
              <a:t>There is no </a:t>
            </a:r>
            <a:r>
              <a:rPr lang="en-US" dirty="0" smtClean="0"/>
              <a:t>failed man in this life, </a:t>
            </a:r>
            <a:r>
              <a:rPr lang="en-US" dirty="0"/>
              <a:t>but there is a man who started from the bottom and remained there</a:t>
            </a:r>
            <a:endParaRPr lang="ar-SA" dirty="0"/>
          </a:p>
        </p:txBody>
      </p:sp>
      <p:pic>
        <p:nvPicPr>
          <p:cNvPr id="5" name="Picture 4" descr="1231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643182"/>
            <a:ext cx="3427165" cy="3859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13_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573261"/>
            <a:ext cx="30861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4" y="928672"/>
            <a:ext cx="7429550" cy="5572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73" y="857232"/>
            <a:ext cx="7620088" cy="5715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مستدير الزوايا 16"/>
          <p:cNvSpPr/>
          <p:nvPr/>
        </p:nvSpPr>
        <p:spPr>
          <a:xfrm>
            <a:off x="1928794" y="1571612"/>
            <a:ext cx="5572164" cy="41434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/>
          <p:cNvGrpSpPr/>
          <p:nvPr/>
        </p:nvGrpSpPr>
        <p:grpSpPr>
          <a:xfrm>
            <a:off x="98702" y="112358"/>
            <a:ext cx="3330290" cy="714356"/>
            <a:chOff x="2428860" y="0"/>
            <a:chExt cx="4214842" cy="714356"/>
          </a:xfrm>
        </p:grpSpPr>
        <p:sp>
          <p:nvSpPr>
            <p:cNvPr id="5" name="تمرير أفقي 4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2662148" y="123463"/>
              <a:ext cx="389114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 smtClean="0"/>
                <a:t>Worm up Activity </a:t>
              </a:r>
              <a:endParaRPr lang="ar-SA" sz="2400" dirty="0"/>
            </a:p>
          </p:txBody>
        </p:sp>
      </p:grpSp>
      <p:sp>
        <p:nvSpPr>
          <p:cNvPr id="16" name="سداسي 15"/>
          <p:cNvSpPr/>
          <p:nvPr/>
        </p:nvSpPr>
        <p:spPr>
          <a:xfrm>
            <a:off x="2857488" y="2000240"/>
            <a:ext cx="4000528" cy="3429024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/>
          <p:cNvSpPr txBox="1"/>
          <p:nvPr/>
        </p:nvSpPr>
        <p:spPr>
          <a:xfrm>
            <a:off x="3575055" y="2950675"/>
            <a:ext cx="2571768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 smtClean="0"/>
              <a:t>Birthday</a:t>
            </a:r>
          </a:p>
          <a:p>
            <a:pPr algn="ctr"/>
            <a:r>
              <a:rPr lang="en-US" sz="2000" dirty="0" smtClean="0"/>
              <a:t> </a:t>
            </a:r>
            <a:endParaRPr lang="en-US" sz="4000" dirty="0" smtClean="0"/>
          </a:p>
          <a:p>
            <a:pPr algn="ctr"/>
            <a:r>
              <a:rPr lang="en-US" sz="4000" dirty="0" smtClean="0"/>
              <a:t>Cake 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2" y="1071548"/>
            <a:ext cx="7143798" cy="5357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9" y="857232"/>
            <a:ext cx="7572396" cy="5679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829938"/>
            <a:ext cx="7715304" cy="5786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727" y="928670"/>
            <a:ext cx="7048548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227930" y="1156632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مجموعة 10"/>
          <p:cNvGrpSpPr/>
          <p:nvPr/>
        </p:nvGrpSpPr>
        <p:grpSpPr>
          <a:xfrm>
            <a:off x="2786050" y="5500702"/>
            <a:ext cx="3571900" cy="1143008"/>
            <a:chOff x="4357686" y="5572140"/>
            <a:chExt cx="3571900" cy="1143008"/>
          </a:xfrm>
        </p:grpSpPr>
        <p:sp>
          <p:nvSpPr>
            <p:cNvPr id="7" name="دبوس زينة 6"/>
            <p:cNvSpPr/>
            <p:nvPr/>
          </p:nvSpPr>
          <p:spPr>
            <a:xfrm>
              <a:off x="4357686" y="5572140"/>
              <a:ext cx="3571900" cy="1143008"/>
            </a:xfrm>
            <a:prstGeom prst="plaqu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4500562" y="5715016"/>
              <a:ext cx="342902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lvl="0" algn="l"/>
              <a:r>
                <a:rPr lang="en-US" dirty="0" smtClean="0">
                  <a:solidFill>
                    <a:schemeClr val="accent2">
                      <a:lumMod val="50000"/>
                    </a:schemeClr>
                  </a:solidFill>
                </a:rPr>
                <a:t>Strategic aim </a:t>
              </a:r>
              <a:r>
                <a:rPr lang="en-US" dirty="0" smtClean="0"/>
                <a:t>:  5 years or more</a:t>
              </a:r>
            </a:p>
            <a:p>
              <a:pPr lvl="0" algn="l"/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Phase aim </a:t>
              </a:r>
              <a:r>
                <a:rPr lang="en-US" dirty="0" smtClean="0"/>
                <a:t>: 2 – 3 years </a:t>
              </a:r>
            </a:p>
            <a:p>
              <a:pPr lvl="0" algn="l"/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Procedural aim </a:t>
              </a:r>
              <a:r>
                <a:rPr lang="en-US" dirty="0" smtClean="0"/>
                <a:t>: 1 day – 1 week  </a:t>
              </a:r>
              <a:endParaRPr lang="ar-SA" dirty="0" smtClean="0"/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156492" y="644894"/>
            <a:ext cx="4987012" cy="1569660"/>
            <a:chOff x="156492" y="200642"/>
            <a:chExt cx="2558120" cy="1569660"/>
          </a:xfrm>
        </p:grpSpPr>
        <p:sp>
          <p:nvSpPr>
            <p:cNvPr id="8" name="تمرير أفقي 6"/>
            <p:cNvSpPr/>
            <p:nvPr/>
          </p:nvSpPr>
          <p:spPr>
            <a:xfrm flipV="1">
              <a:off x="156492" y="204526"/>
              <a:ext cx="2558120" cy="795582"/>
            </a:xfrm>
            <a:prstGeom prst="homePlate">
              <a:avLst>
                <a:gd name="adj" fmla="val 5578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156524" y="200642"/>
              <a:ext cx="2200898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4800" dirty="0" smtClean="0"/>
                <a:t>Vision’s levels </a:t>
              </a:r>
              <a:endParaRPr lang="ar-SA" sz="4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14282" y="1357298"/>
            <a:ext cx="8715436" cy="47863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1861862"/>
            <a:ext cx="8715436" cy="3971932"/>
          </a:xfrm>
        </p:spPr>
        <p:txBody>
          <a:bodyPr/>
          <a:lstStyle/>
          <a:p>
            <a:pPr algn="ctr">
              <a:buNone/>
            </a:pPr>
            <a:r>
              <a:rPr lang="ar-SA" sz="3200" b="1" i="1" u="sng" dirty="0" smtClean="0"/>
              <a:t>رؤية الإسلام </a:t>
            </a:r>
          </a:p>
          <a:p>
            <a:pPr algn="ctr">
              <a:buNone/>
            </a:pPr>
            <a:r>
              <a:rPr lang="ar-SA" dirty="0" smtClean="0"/>
              <a:t>إن رؤية الإسلام تتمثل في أن يرى كل مسلم الإسلام قد عمّ الأرض وانتشر فيها ولم يبقى موضع شبر فيها إلا وهو ينطق (لا اله إلا الله محمد رسول الله)</a:t>
            </a:r>
          </a:p>
          <a:p>
            <a:pPr algn="ctr">
              <a:buNone/>
            </a:pPr>
            <a:endParaRPr lang="ar-SA" dirty="0" smtClean="0"/>
          </a:p>
          <a:p>
            <a:pPr algn="ctr">
              <a:buNone/>
            </a:pPr>
            <a:r>
              <a:rPr lang="en-US" sz="3200" b="1" i="1" u="sng" dirty="0" smtClean="0"/>
              <a:t>Islamic vision </a:t>
            </a:r>
          </a:p>
          <a:p>
            <a:pPr algn="ctr">
              <a:buNone/>
            </a:pPr>
            <a:r>
              <a:rPr lang="en-US" dirty="0" smtClean="0"/>
              <a:t>The vision of Islam is to see this  religion spread across the world and each part of it say </a:t>
            </a:r>
          </a:p>
          <a:p>
            <a:pPr algn="ctr">
              <a:buNone/>
            </a:pPr>
            <a:r>
              <a:rPr lang="ar-SA" dirty="0" smtClean="0"/>
              <a:t>(لا اله إلا الله محمد رسول الله )</a:t>
            </a:r>
            <a:r>
              <a:rPr lang="en-US" dirty="0" smtClean="0"/>
              <a:t> </a:t>
            </a:r>
            <a:endParaRPr lang="ar-S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720" y="631827"/>
            <a:ext cx="8786874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Otis elevator company vision</a:t>
            </a:r>
            <a:endParaRPr lang="ar-SA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57390"/>
            <a:ext cx="8229600" cy="2114552"/>
          </a:xfrm>
        </p:spPr>
        <p:txBody>
          <a:bodyPr/>
          <a:lstStyle/>
          <a:p>
            <a:pPr algn="l">
              <a:buNone/>
            </a:pPr>
            <a:r>
              <a:rPr lang="en-US" dirty="0" smtClean="0"/>
              <a:t>Our </a:t>
            </a:r>
            <a:r>
              <a:rPr lang="en-US" dirty="0"/>
              <a:t>mission is to </a:t>
            </a:r>
            <a:r>
              <a:rPr lang="en-US" dirty="0" smtClean="0"/>
              <a:t>provide a client with the move </a:t>
            </a:r>
            <a:r>
              <a:rPr lang="en-US" dirty="0"/>
              <a:t>people and things up, </a:t>
            </a:r>
            <a:r>
              <a:rPr lang="en-US" dirty="0" smtClean="0"/>
              <a:t>down, </a:t>
            </a:r>
            <a:r>
              <a:rPr lang="en-US" dirty="0"/>
              <a:t>and to aspects of the short </a:t>
            </a:r>
            <a:r>
              <a:rPr lang="en-US" dirty="0" smtClean="0"/>
              <a:t>distances ,The </a:t>
            </a:r>
            <a:r>
              <a:rPr lang="en-US" dirty="0"/>
              <a:t>highest degree of reliability and </a:t>
            </a:r>
            <a:r>
              <a:rPr lang="en-US" dirty="0" smtClean="0"/>
              <a:t>excellence</a:t>
            </a:r>
          </a:p>
        </p:txBody>
      </p:sp>
      <p:pic>
        <p:nvPicPr>
          <p:cNvPr id="6" name="Picture 3" descr="606-NCT-Trav-o-lator-moving-walkways-from-Otis-Elevator-Co-242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3857628"/>
            <a:ext cx="2066925" cy="2428875"/>
          </a:xfrm>
          <a:prstGeom prst="rect">
            <a:avLst/>
          </a:prstGeom>
        </p:spPr>
      </p:pic>
      <p:pic>
        <p:nvPicPr>
          <p:cNvPr id="7" name="Picture 4" descr="CE241550FG00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857628"/>
            <a:ext cx="2809875" cy="2676521"/>
          </a:xfrm>
          <a:prstGeom prst="rect">
            <a:avLst/>
          </a:prstGeom>
        </p:spPr>
      </p:pic>
      <p:pic>
        <p:nvPicPr>
          <p:cNvPr id="8" name="Picture 5" descr="elevator-pit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7" y="3857628"/>
            <a:ext cx="2428892" cy="2745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/>
          <p:nvPr/>
        </p:nvSpPr>
        <p:spPr>
          <a:xfrm>
            <a:off x="928662" y="2422090"/>
            <a:ext cx="778674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2600" dirty="0"/>
              <a:t>There is one vision behind everything we do: A computer for every desk and in every house used our tool </a:t>
            </a:r>
            <a:r>
              <a:rPr lang="en-US" sz="2600" dirty="0" smtClean="0"/>
              <a:t>to achieve efficiency and values.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4" descr="microsoft%20office%202007%20tech%20refresh%5B4%5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587362"/>
            <a:ext cx="3357586" cy="2043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6"/>
          <p:cNvSpPr/>
          <p:nvPr/>
        </p:nvSpPr>
        <p:spPr>
          <a:xfrm>
            <a:off x="357158" y="719720"/>
            <a:ext cx="85918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Microsoft company vision</a:t>
            </a:r>
            <a:endParaRPr lang="ar-S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7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515924"/>
            <a:ext cx="3286148" cy="2127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4282" y="5861725"/>
            <a:ext cx="8715436" cy="911213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Record 7 patents and 16 provided a study in organic chemistry </a:t>
            </a:r>
            <a:endParaRPr lang="ar-SA" dirty="0" smtClean="0"/>
          </a:p>
        </p:txBody>
      </p:sp>
      <p:sp>
        <p:nvSpPr>
          <p:cNvPr id="5" name="TextBox 3"/>
          <p:cNvSpPr txBox="1"/>
          <p:nvPr/>
        </p:nvSpPr>
        <p:spPr>
          <a:xfrm>
            <a:off x="83600" y="1812185"/>
            <a:ext cx="89512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/>
              <a:t>a </a:t>
            </a:r>
            <a:r>
              <a:rPr lang="en-US" sz="2400" dirty="0"/>
              <a:t>pioneer in the use of bacteria to combat environmental pollution</a:t>
            </a:r>
            <a:endParaRPr lang="ar-SA" sz="2400" dirty="0"/>
          </a:p>
        </p:txBody>
      </p:sp>
      <p:pic>
        <p:nvPicPr>
          <p:cNvPr id="6" name="Picture 4" descr="jalal_hawa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428868"/>
            <a:ext cx="5715040" cy="336908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13115" y="785794"/>
            <a:ext cx="8159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Palestinian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Jalal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Hawari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ar-SA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357290" y="2285992"/>
            <a:ext cx="6429420" cy="2000264"/>
            <a:chOff x="1357290" y="2285992"/>
            <a:chExt cx="6429420" cy="2000264"/>
          </a:xfrm>
        </p:grpSpPr>
        <p:sp>
          <p:nvSpPr>
            <p:cNvPr id="5" name="تمرير أفقي 4"/>
            <p:cNvSpPr/>
            <p:nvPr/>
          </p:nvSpPr>
          <p:spPr>
            <a:xfrm>
              <a:off x="1357290" y="2285992"/>
              <a:ext cx="6429420" cy="200026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عنوان 1"/>
            <p:cNvSpPr txBox="1">
              <a:spLocks/>
            </p:cNvSpPr>
            <p:nvPr/>
          </p:nvSpPr>
          <p:spPr>
            <a:xfrm>
              <a:off x="1500166" y="2857496"/>
              <a:ext cx="6143668" cy="1000132"/>
            </a:xfrm>
            <a:prstGeom prst="rect">
              <a:avLst/>
            </a:prstGeom>
          </p:spPr>
          <p:txBody>
            <a:bodyPr>
              <a:normAutofit fontScale="62500" lnSpcReduction="20000"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sz="5400" dirty="0" smtClean="0"/>
                <a:t>What would you do If you loss your fortune ???????? </a:t>
              </a:r>
              <a:endParaRPr kumimoji="0" lang="ar-SA" sz="5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طيل مستدير الزوايا 44"/>
          <p:cNvSpPr/>
          <p:nvPr/>
        </p:nvSpPr>
        <p:spPr>
          <a:xfrm>
            <a:off x="1907932" y="1714488"/>
            <a:ext cx="5572164" cy="41434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سداسي 87"/>
          <p:cNvSpPr/>
          <p:nvPr/>
        </p:nvSpPr>
        <p:spPr>
          <a:xfrm>
            <a:off x="2857488" y="2000240"/>
            <a:ext cx="4000528" cy="3429024"/>
          </a:xfrm>
          <a:prstGeom prst="hex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مربع نص 88"/>
          <p:cNvSpPr txBox="1"/>
          <p:nvPr/>
        </p:nvSpPr>
        <p:spPr>
          <a:xfrm>
            <a:off x="3575055" y="2950675"/>
            <a:ext cx="2571768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 smtClean="0"/>
              <a:t>Birthday</a:t>
            </a:r>
          </a:p>
          <a:p>
            <a:pPr algn="ctr"/>
            <a:r>
              <a:rPr lang="en-US" sz="2000" dirty="0" smtClean="0"/>
              <a:t> </a:t>
            </a:r>
            <a:endParaRPr lang="en-US" sz="4000" dirty="0" smtClean="0"/>
          </a:p>
          <a:p>
            <a:pPr algn="ctr"/>
            <a:r>
              <a:rPr lang="en-US" sz="4000" dirty="0" smtClean="0"/>
              <a:t>Cake </a:t>
            </a:r>
            <a:endParaRPr lang="ar-SA" sz="4000" dirty="0"/>
          </a:p>
        </p:txBody>
      </p:sp>
      <p:sp>
        <p:nvSpPr>
          <p:cNvPr id="90" name="سداسي 89"/>
          <p:cNvSpPr/>
          <p:nvPr/>
        </p:nvSpPr>
        <p:spPr>
          <a:xfrm>
            <a:off x="3600443" y="2643182"/>
            <a:ext cx="2520000" cy="2147904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2" name="رابط مستقيم 91"/>
          <p:cNvCxnSpPr>
            <a:stCxn id="88" idx="4"/>
            <a:endCxn id="88" idx="1"/>
          </p:cNvCxnSpPr>
          <p:nvPr/>
        </p:nvCxnSpPr>
        <p:spPr>
          <a:xfrm rot="16200000" flipH="1">
            <a:off x="3143241" y="2571744"/>
            <a:ext cx="3429022" cy="228601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رابط مستقيم 93"/>
          <p:cNvCxnSpPr>
            <a:stCxn id="88" idx="5"/>
            <a:endCxn id="88" idx="2"/>
          </p:cNvCxnSpPr>
          <p:nvPr/>
        </p:nvCxnSpPr>
        <p:spPr>
          <a:xfrm rot="16200000" flipH="1" flipV="1">
            <a:off x="3143241" y="2571744"/>
            <a:ext cx="3429022" cy="228601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رابط مستقيم 95"/>
          <p:cNvCxnSpPr>
            <a:stCxn id="88" idx="3"/>
            <a:endCxn id="88" idx="0"/>
          </p:cNvCxnSpPr>
          <p:nvPr/>
        </p:nvCxnSpPr>
        <p:spPr>
          <a:xfrm rot="10800000" flipH="1">
            <a:off x="2857488" y="3714752"/>
            <a:ext cx="4000528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رابط مستقيم 97"/>
          <p:cNvCxnSpPr>
            <a:stCxn id="88" idx="4"/>
            <a:endCxn id="90" idx="4"/>
          </p:cNvCxnSpPr>
          <p:nvPr/>
        </p:nvCxnSpPr>
        <p:spPr>
          <a:xfrm rot="16200000" flipH="1">
            <a:off x="3604610" y="2110374"/>
            <a:ext cx="642941" cy="422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رابط مستقيم 99"/>
          <p:cNvCxnSpPr>
            <a:stCxn id="88" idx="5"/>
            <a:endCxn id="90" idx="5"/>
          </p:cNvCxnSpPr>
          <p:nvPr/>
        </p:nvCxnSpPr>
        <p:spPr>
          <a:xfrm rot="16200000" flipH="1" flipV="1">
            <a:off x="5470643" y="2113064"/>
            <a:ext cx="642941" cy="4172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رابط مستقيم 101"/>
          <p:cNvCxnSpPr>
            <a:stCxn id="88" idx="3"/>
            <a:endCxn id="90" idx="0"/>
          </p:cNvCxnSpPr>
          <p:nvPr/>
        </p:nvCxnSpPr>
        <p:spPr>
          <a:xfrm rot="10800000" flipH="1" flipV="1">
            <a:off x="2857487" y="3714752"/>
            <a:ext cx="3262955" cy="2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رابط مستقيم 103"/>
          <p:cNvCxnSpPr>
            <a:stCxn id="88" idx="0"/>
            <a:endCxn id="90" idx="0"/>
          </p:cNvCxnSpPr>
          <p:nvPr/>
        </p:nvCxnSpPr>
        <p:spPr>
          <a:xfrm flipH="1">
            <a:off x="6120443" y="3714752"/>
            <a:ext cx="737573" cy="2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رابط مستقيم 105"/>
          <p:cNvCxnSpPr>
            <a:stCxn id="88" idx="2"/>
            <a:endCxn id="90" idx="2"/>
          </p:cNvCxnSpPr>
          <p:nvPr/>
        </p:nvCxnSpPr>
        <p:spPr>
          <a:xfrm rot="5400000" flipH="1" flipV="1">
            <a:off x="3606992" y="4898837"/>
            <a:ext cx="638177" cy="422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رابط مستقيم 107"/>
          <p:cNvCxnSpPr>
            <a:stCxn id="88" idx="1"/>
            <a:endCxn id="90" idx="1"/>
          </p:cNvCxnSpPr>
          <p:nvPr/>
        </p:nvCxnSpPr>
        <p:spPr>
          <a:xfrm rot="5400000" flipH="1">
            <a:off x="5473025" y="4901529"/>
            <a:ext cx="638177" cy="4172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%D8%A7%D9%86%D8%AA%D8%AD%D8%A7%D8%B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928802"/>
            <a:ext cx="4291033" cy="3810000"/>
          </a:xfrm>
        </p:spPr>
      </p:pic>
      <p:pic>
        <p:nvPicPr>
          <p:cNvPr id="6" name="Picture 4" descr="45137alsh3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857364"/>
            <a:ext cx="3465204" cy="3919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93654"/>
            <a:ext cx="8229600" cy="1643066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Oman's Mohammed Al </a:t>
            </a:r>
            <a:r>
              <a:rPr lang="en-US" sz="3200" dirty="0" err="1"/>
              <a:t>Barwani</a:t>
            </a:r>
            <a:r>
              <a:rPr lang="en-US" sz="3200" dirty="0"/>
              <a:t>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u="sng" dirty="0" smtClean="0">
                <a:solidFill>
                  <a:srgbClr val="FF0000"/>
                </a:solidFill>
              </a:rPr>
              <a:t>lost </a:t>
            </a:r>
            <a:r>
              <a:rPr lang="en-US" sz="3200" u="sng" dirty="0">
                <a:solidFill>
                  <a:srgbClr val="FF0000"/>
                </a:solidFill>
              </a:rPr>
              <a:t>his fortune </a:t>
            </a:r>
            <a:r>
              <a:rPr lang="en-US" sz="3200" dirty="0"/>
              <a:t>in construction translated into a global oil baron</a:t>
            </a:r>
            <a:endParaRPr lang="ar-SA" sz="3200" dirty="0"/>
          </a:p>
        </p:txBody>
      </p:sp>
      <p:pic>
        <p:nvPicPr>
          <p:cNvPr id="6" name="Content Placeholder 3" descr="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164016"/>
            <a:ext cx="4286280" cy="3857651"/>
          </a:xfrm>
        </p:spPr>
      </p:pic>
      <p:sp>
        <p:nvSpPr>
          <p:cNvPr id="7" name="Rectangle 6"/>
          <p:cNvSpPr/>
          <p:nvPr/>
        </p:nvSpPr>
        <p:spPr>
          <a:xfrm>
            <a:off x="389344" y="6018279"/>
            <a:ext cx="7965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Giants of the men of the world’s oil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4"/>
          <p:cNvGraphicFramePr>
            <a:graphicFrameLocks noGrp="1"/>
          </p:cNvGraphicFramePr>
          <p:nvPr/>
        </p:nvGraphicFramePr>
        <p:xfrm>
          <a:off x="285720" y="2082188"/>
          <a:ext cx="8507760" cy="4632960"/>
        </p:xfrm>
        <a:graphic>
          <a:graphicData uri="http://schemas.openxmlformats.org/drawingml/2006/table">
            <a:tbl>
              <a:tblPr rtl="1"/>
              <a:tblGrid>
                <a:gridCol w="2794658"/>
                <a:gridCol w="2526559"/>
                <a:gridCol w="3186543"/>
              </a:tblGrid>
              <a:tr h="4632960"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`</a:t>
                      </a:r>
                      <a:endParaRPr lang="ar-SA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3"/>
          <p:cNvSpPr/>
          <p:nvPr/>
        </p:nvSpPr>
        <p:spPr>
          <a:xfrm>
            <a:off x="1004154" y="1364550"/>
            <a:ext cx="7496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Classifications of logo’s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Content Placeholder 4" descr="newsphoto-1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45628" y="2528902"/>
            <a:ext cx="1719816" cy="2113780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Rectangle 7"/>
          <p:cNvSpPr/>
          <p:nvPr/>
        </p:nvSpPr>
        <p:spPr>
          <a:xfrm>
            <a:off x="3357554" y="5791896"/>
            <a:ext cx="2714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2800" b="1" cap="none" spc="0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nd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generation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8" descr="toshiba-logo.jpg"/>
          <p:cNvPicPr>
            <a:picLocks noChangeAspect="1"/>
          </p:cNvPicPr>
          <p:nvPr/>
        </p:nvPicPr>
        <p:blipFill>
          <a:blip r:embed="rId3" cstate="print"/>
          <a:srcRect t="27500" b="35000"/>
          <a:stretch>
            <a:fillRect/>
          </a:stretch>
        </p:blipFill>
        <p:spPr>
          <a:xfrm>
            <a:off x="445442" y="2457464"/>
            <a:ext cx="2857510" cy="107157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" name="Picture 9" descr="nokia-logo-300x300.jpg"/>
          <p:cNvPicPr>
            <a:picLocks noChangeAspect="1"/>
          </p:cNvPicPr>
          <p:nvPr/>
        </p:nvPicPr>
        <p:blipFill>
          <a:blip r:embed="rId4" cstate="print"/>
          <a:srcRect t="20000" b="47500"/>
          <a:stretch>
            <a:fillRect/>
          </a:stretch>
        </p:blipFill>
        <p:spPr>
          <a:xfrm>
            <a:off x="445442" y="3814786"/>
            <a:ext cx="2857500" cy="92869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" name="Picture 10" descr="1758_%D8%B4%D8%B9%D8%A7%D8%B1%D8%A7%D8%AA%20%D8%A7%D9%84%D9%82%D9%88%D8%A7%D8%AA%20%D8%A7%D9%84%D9%85%D8%B3%D9%84%D8%AD%D8%A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457464"/>
            <a:ext cx="2428875" cy="220980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tangle 11"/>
          <p:cNvSpPr/>
          <p:nvPr/>
        </p:nvSpPr>
        <p:spPr>
          <a:xfrm>
            <a:off x="6102692" y="5815050"/>
            <a:ext cx="2714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en-US" sz="2800" b="1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rd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generation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479134" y="5815050"/>
            <a:ext cx="27146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</a:t>
            </a:r>
            <a:r>
              <a:rPr lang="en-US" sz="2800" b="1" cap="none" spc="0" baseline="30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</a:t>
            </a:r>
            <a:r>
              <a:rPr lang="en-US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generation</a:t>
            </a:r>
            <a:endParaRPr lang="en-US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156492" y="214290"/>
            <a:ext cx="4558384" cy="795582"/>
            <a:chOff x="156492" y="204526"/>
            <a:chExt cx="4558384" cy="795582"/>
          </a:xfrm>
        </p:grpSpPr>
        <p:sp>
          <p:nvSpPr>
            <p:cNvPr id="17" name="تمرير أفقي 6"/>
            <p:cNvSpPr/>
            <p:nvPr/>
          </p:nvSpPr>
          <p:spPr>
            <a:xfrm flipV="1">
              <a:off x="156492" y="204526"/>
              <a:ext cx="4558384" cy="795582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/>
            </a:p>
          </p:txBody>
        </p:sp>
        <p:sp>
          <p:nvSpPr>
            <p:cNvPr id="18" name="مربع نص 17"/>
            <p:cNvSpPr txBox="1"/>
            <p:nvPr/>
          </p:nvSpPr>
          <p:spPr>
            <a:xfrm>
              <a:off x="156524" y="296178"/>
              <a:ext cx="441547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2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Vision in logos</a:t>
              </a:r>
              <a:endPara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500034" y="1251312"/>
            <a:ext cx="80724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dirty="0" smtClean="0"/>
              <a:t>Sort each of the fallowing logos under the proper classification ??</a:t>
            </a:r>
          </a:p>
        </p:txBody>
      </p:sp>
      <p:grpSp>
        <p:nvGrpSpPr>
          <p:cNvPr id="8" name="مجموعة 7"/>
          <p:cNvGrpSpPr/>
          <p:nvPr/>
        </p:nvGrpSpPr>
        <p:grpSpPr>
          <a:xfrm>
            <a:off x="98702" y="112358"/>
            <a:ext cx="3473166" cy="1102064"/>
            <a:chOff x="2428860" y="0"/>
            <a:chExt cx="4214842" cy="714356"/>
          </a:xfrm>
        </p:grpSpPr>
        <p:sp>
          <p:nvSpPr>
            <p:cNvPr id="9" name="تمرير أفقي 8"/>
            <p:cNvSpPr/>
            <p:nvPr/>
          </p:nvSpPr>
          <p:spPr>
            <a:xfrm>
              <a:off x="2428860" y="0"/>
              <a:ext cx="4214842" cy="71435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2662148" y="123463"/>
              <a:ext cx="3891142" cy="41895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dirty="0" smtClean="0"/>
                <a:t>Activity 2 </a:t>
              </a:r>
              <a:endParaRPr lang="ar-SA" sz="3600" dirty="0"/>
            </a:p>
          </p:txBody>
        </p:sp>
      </p:grpSp>
      <p:pic>
        <p:nvPicPr>
          <p:cNvPr id="11" name="Picture 11" descr="28427-hi-sabic_logo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999426"/>
            <a:ext cx="2672003" cy="13582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2" name="Picture 12" descr="321838_mb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5357836"/>
            <a:ext cx="1905000" cy="1428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Picture 13" descr="fedex.jpg"/>
          <p:cNvPicPr>
            <a:picLocks noChangeAspect="1"/>
          </p:cNvPicPr>
          <p:nvPr/>
        </p:nvPicPr>
        <p:blipFill>
          <a:blip r:embed="rId4" cstate="print"/>
          <a:srcRect t="25385" b="30769"/>
          <a:stretch>
            <a:fillRect/>
          </a:stretch>
        </p:blipFill>
        <p:spPr>
          <a:xfrm>
            <a:off x="3643306" y="1928802"/>
            <a:ext cx="3095630" cy="13573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" name="Picture 14" descr="large_59233_15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48210"/>
            <a:ext cx="3143250" cy="20955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5" name="Picture 15" descr="Porsche-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4380328"/>
            <a:ext cx="1714512" cy="22633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6" name="Picture 16" descr="sheaaaaar%20%20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1857364"/>
            <a:ext cx="1866944" cy="22960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7" name="Picture 17" descr="البلاد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2024" y="3453012"/>
            <a:ext cx="2833116" cy="17619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1537" y="379763"/>
          <a:ext cx="7143801" cy="6335385"/>
        </p:xfrm>
        <a:graphic>
          <a:graphicData uri="http://schemas.openxmlformats.org/drawingml/2006/table">
            <a:tbl>
              <a:tblPr rtl="1" firstRow="1" bandRow="1">
                <a:tableStyleId>{5DA37D80-6434-44D0-A028-1B22A696006F}</a:tableStyleId>
              </a:tblPr>
              <a:tblGrid>
                <a:gridCol w="2381267"/>
                <a:gridCol w="2381267"/>
                <a:gridCol w="2381267"/>
              </a:tblGrid>
              <a:tr h="507209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126328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28427-hi-sabic_logo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3642" y="478497"/>
            <a:ext cx="1643074" cy="135826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" name="Picture 5" descr="fedex.jpg"/>
          <p:cNvPicPr>
            <a:picLocks noChangeAspect="1"/>
          </p:cNvPicPr>
          <p:nvPr/>
        </p:nvPicPr>
        <p:blipFill>
          <a:blip r:embed="rId3" cstate="print"/>
          <a:srcRect t="25385" b="30769"/>
          <a:stretch>
            <a:fillRect/>
          </a:stretch>
        </p:blipFill>
        <p:spPr>
          <a:xfrm>
            <a:off x="1258556" y="2094275"/>
            <a:ext cx="1857388" cy="135732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Picture 6" descr="321838_m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8062" y="3808787"/>
            <a:ext cx="1905000" cy="14287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 descr="البلاد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4788" y="672767"/>
            <a:ext cx="1857388" cy="176193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9" name="Picture 8" descr="large_59233_152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4788" y="2815907"/>
            <a:ext cx="1785950" cy="20955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Picture 9" descr="Porsche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080" y="522639"/>
            <a:ext cx="1714512" cy="226338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0" descr="sheaaaaar%20%20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62642" y="2951531"/>
            <a:ext cx="1866944" cy="22960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71472" y="5847452"/>
            <a:ext cx="32673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en-US" sz="2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generation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9464" y="5847452"/>
            <a:ext cx="32673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en-US" sz="2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nd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generation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07280" y="5847452"/>
            <a:ext cx="326735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sz="2400" b="1" cap="none" spc="0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rd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generation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/>
        </p:nvSpPr>
        <p:spPr>
          <a:xfrm>
            <a:off x="457200" y="271462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Summary ????</a:t>
            </a:r>
            <a:endParaRPr lang="ar-SA" dirty="0"/>
          </a:p>
        </p:txBody>
      </p:sp>
      <p:sp>
        <p:nvSpPr>
          <p:cNvPr id="3" name="إطار 2"/>
          <p:cNvSpPr/>
          <p:nvPr/>
        </p:nvSpPr>
        <p:spPr>
          <a:xfrm>
            <a:off x="1428728" y="2143116"/>
            <a:ext cx="6215106" cy="2428892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828620" y="153302"/>
            <a:ext cx="2643206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100"/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828620" y="-24"/>
            <a:ext cx="2671810" cy="816312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A story of success ??</a:t>
            </a:r>
            <a:br>
              <a:rPr lang="en-US" sz="2000" dirty="0" smtClean="0"/>
            </a:br>
            <a:r>
              <a:rPr lang="ar-SA" sz="2000" dirty="0" err="1" smtClean="0"/>
              <a:t>عبدالرحمن</a:t>
            </a:r>
            <a:r>
              <a:rPr lang="ar-SA" sz="2000" dirty="0" smtClean="0"/>
              <a:t> الداخل (صقر قريش)</a:t>
            </a:r>
            <a:endParaRPr lang="ar-SA" sz="2000" dirty="0"/>
          </a:p>
        </p:txBody>
      </p:sp>
      <p:sp>
        <p:nvSpPr>
          <p:cNvPr id="6" name="سهم للأسفل 5"/>
          <p:cNvSpPr/>
          <p:nvPr/>
        </p:nvSpPr>
        <p:spPr>
          <a:xfrm>
            <a:off x="1927486" y="886870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/>
          <p:cNvGrpSpPr/>
          <p:nvPr/>
        </p:nvGrpSpPr>
        <p:grpSpPr>
          <a:xfrm>
            <a:off x="642910" y="1643050"/>
            <a:ext cx="3071834" cy="571504"/>
            <a:chOff x="2830874" y="0"/>
            <a:chExt cx="3553690" cy="571504"/>
          </a:xfrm>
        </p:grpSpPr>
        <p:sp>
          <p:nvSpPr>
            <p:cNvPr id="8" name="تمرير أفقي 7"/>
            <p:cNvSpPr/>
            <p:nvPr/>
          </p:nvSpPr>
          <p:spPr>
            <a:xfrm>
              <a:off x="2857488" y="0"/>
              <a:ext cx="3357586" cy="57150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p:sp>
          <p:nvSpPr>
            <p:cNvPr id="9" name="مربع نص 8"/>
            <p:cNvSpPr txBox="1"/>
            <p:nvPr/>
          </p:nvSpPr>
          <p:spPr>
            <a:xfrm>
              <a:off x="2830874" y="109815"/>
              <a:ext cx="355369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 smtClean="0"/>
                <a:t>What is the Management ??</a:t>
              </a:r>
              <a:endParaRPr lang="ar-SA" dirty="0"/>
            </a:p>
          </p:txBody>
        </p:sp>
      </p:grpSp>
      <p:pic>
        <p:nvPicPr>
          <p:cNvPr id="12" name="صورة 11" descr="صورة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2420359"/>
            <a:ext cx="2580134" cy="1910291"/>
          </a:xfrm>
          <a:prstGeom prst="rect">
            <a:avLst/>
          </a:prstGeom>
        </p:spPr>
      </p:pic>
      <p:pic>
        <p:nvPicPr>
          <p:cNvPr id="13" name="صورة 12" descr="صورة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2218004"/>
            <a:ext cx="2926898" cy="2196148"/>
          </a:xfrm>
          <a:prstGeom prst="rect">
            <a:avLst/>
          </a:prstGeom>
        </p:spPr>
      </p:pic>
      <p:pic>
        <p:nvPicPr>
          <p:cNvPr id="14" name="صورة 13" descr="صورة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4" y="4432582"/>
            <a:ext cx="3143240" cy="2282566"/>
          </a:xfrm>
          <a:prstGeom prst="rect">
            <a:avLst/>
          </a:prstGeom>
        </p:spPr>
      </p:pic>
      <p:sp>
        <p:nvSpPr>
          <p:cNvPr id="15" name="تمرير أفقي 14"/>
          <p:cNvSpPr/>
          <p:nvPr/>
        </p:nvSpPr>
        <p:spPr>
          <a:xfrm>
            <a:off x="5804096" y="43629"/>
            <a:ext cx="2714644" cy="928694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عنوان 1"/>
          <p:cNvSpPr txBox="1">
            <a:spLocks/>
          </p:cNvSpPr>
          <p:nvPr/>
        </p:nvSpPr>
        <p:spPr>
          <a:xfrm>
            <a:off x="5711832" y="-27320"/>
            <a:ext cx="3003572" cy="89807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Participation Activity1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وجبة تفكيرية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سهم للأسفل 20"/>
          <p:cNvSpPr/>
          <p:nvPr/>
        </p:nvSpPr>
        <p:spPr>
          <a:xfrm rot="16200000">
            <a:off x="4357686" y="285728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5" name="مجموعة 24"/>
          <p:cNvGrpSpPr/>
          <p:nvPr/>
        </p:nvGrpSpPr>
        <p:grpSpPr>
          <a:xfrm>
            <a:off x="5789644" y="1641374"/>
            <a:ext cx="2769236" cy="571504"/>
            <a:chOff x="2412014" y="785818"/>
            <a:chExt cx="4231688" cy="571487"/>
          </a:xfrm>
        </p:grpSpPr>
        <p:sp>
          <p:nvSpPr>
            <p:cNvPr id="26" name="تمرير أفقي 25"/>
            <p:cNvSpPr/>
            <p:nvPr/>
          </p:nvSpPr>
          <p:spPr>
            <a:xfrm>
              <a:off x="2412014" y="785818"/>
              <a:ext cx="4231688" cy="571487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200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2624652" y="919862"/>
              <a:ext cx="387617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Strategic Planning</a:t>
              </a:r>
              <a:endParaRPr lang="ar-SA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سهم للأسفل 27"/>
          <p:cNvSpPr/>
          <p:nvPr/>
        </p:nvSpPr>
        <p:spPr>
          <a:xfrm>
            <a:off x="6929253" y="931694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1" name="صورة 30" descr="صورة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214554"/>
            <a:ext cx="1932699" cy="1428760"/>
          </a:xfrm>
          <a:prstGeom prst="rect">
            <a:avLst/>
          </a:prstGeom>
        </p:spPr>
      </p:pic>
      <p:grpSp>
        <p:nvGrpSpPr>
          <p:cNvPr id="32" name="مجموعة 31"/>
          <p:cNvGrpSpPr/>
          <p:nvPr/>
        </p:nvGrpSpPr>
        <p:grpSpPr>
          <a:xfrm>
            <a:off x="5912476" y="5991244"/>
            <a:ext cx="2517176" cy="509590"/>
            <a:chOff x="2412014" y="785818"/>
            <a:chExt cx="4231688" cy="604914"/>
          </a:xfrm>
        </p:grpSpPr>
        <p:sp>
          <p:nvSpPr>
            <p:cNvPr id="33" name="تمرير أفقي 32"/>
            <p:cNvSpPr/>
            <p:nvPr/>
          </p:nvSpPr>
          <p:spPr>
            <a:xfrm>
              <a:off x="2412014" y="785818"/>
              <a:ext cx="4231688" cy="60491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34" name="مربع نص 33"/>
            <p:cNvSpPr txBox="1"/>
            <p:nvPr/>
          </p:nvSpPr>
          <p:spPr>
            <a:xfrm>
              <a:off x="2624653" y="919862"/>
              <a:ext cx="3876174" cy="40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Planning process</a:t>
              </a:r>
              <a:endParaRPr lang="ar-SA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5898225" y="4429132"/>
            <a:ext cx="2517176" cy="500066"/>
            <a:chOff x="2412014" y="785818"/>
            <a:chExt cx="4231688" cy="593609"/>
          </a:xfrm>
        </p:grpSpPr>
        <p:sp>
          <p:nvSpPr>
            <p:cNvPr id="36" name="تمرير أفقي 35"/>
            <p:cNvSpPr/>
            <p:nvPr/>
          </p:nvSpPr>
          <p:spPr>
            <a:xfrm>
              <a:off x="2412014" y="785818"/>
              <a:ext cx="4231688" cy="593609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37" name="مربع نص 36"/>
            <p:cNvSpPr txBox="1"/>
            <p:nvPr/>
          </p:nvSpPr>
          <p:spPr>
            <a:xfrm>
              <a:off x="2624653" y="919862"/>
              <a:ext cx="3876174" cy="40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Strategic Planning</a:t>
              </a:r>
              <a:endParaRPr lang="ar-SA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سهم للأسفل 37"/>
          <p:cNvSpPr/>
          <p:nvPr/>
        </p:nvSpPr>
        <p:spPr>
          <a:xfrm>
            <a:off x="6929454" y="3643314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سهم للأسفل 38"/>
          <p:cNvSpPr/>
          <p:nvPr/>
        </p:nvSpPr>
        <p:spPr>
          <a:xfrm>
            <a:off x="6942901" y="500063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828620" y="153302"/>
            <a:ext cx="2643206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100"/>
          </a:p>
        </p:txBody>
      </p:sp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828620" y="-24"/>
            <a:ext cx="2671810" cy="816312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A story of success ??</a:t>
            </a:r>
            <a:br>
              <a:rPr lang="en-US" sz="2000" dirty="0" smtClean="0"/>
            </a:br>
            <a:r>
              <a:rPr lang="en-US" sz="2000" dirty="0" smtClean="0"/>
              <a:t>Nicolas </a:t>
            </a:r>
            <a:r>
              <a:rPr lang="en-US" sz="2000" dirty="0" err="1" smtClean="0"/>
              <a:t>vujicic</a:t>
            </a:r>
            <a:r>
              <a:rPr lang="en-US" sz="2000" dirty="0" smtClean="0"/>
              <a:t> </a:t>
            </a:r>
            <a:endParaRPr lang="ar-SA" sz="2000" dirty="0"/>
          </a:p>
        </p:txBody>
      </p:sp>
      <p:sp>
        <p:nvSpPr>
          <p:cNvPr id="6" name="سهم للأسفل 5"/>
          <p:cNvSpPr/>
          <p:nvPr/>
        </p:nvSpPr>
        <p:spPr>
          <a:xfrm>
            <a:off x="1927486" y="886870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ذو زوايا قطرية مستديرة 3"/>
          <p:cNvSpPr/>
          <p:nvPr/>
        </p:nvSpPr>
        <p:spPr>
          <a:xfrm>
            <a:off x="284882" y="3348318"/>
            <a:ext cx="1714512" cy="571504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58436" y="3412360"/>
            <a:ext cx="1249292" cy="445370"/>
          </a:xfrm>
          <a:prstGeom prst="rect">
            <a:avLst/>
          </a:prstGeom>
        </p:spPr>
        <p:txBody>
          <a:bodyPr vert="horz" lIns="0" rIns="0" bIns="0" anchor="b">
            <a:normAutofit fontScale="52500" lnSpcReduction="20000"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Loosing</a:t>
            </a:r>
            <a:endParaRPr kumimoji="0" lang="ar-SA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تمرير أفقي 8"/>
          <p:cNvSpPr/>
          <p:nvPr/>
        </p:nvSpPr>
        <p:spPr>
          <a:xfrm>
            <a:off x="793165" y="1566571"/>
            <a:ext cx="2714644" cy="928694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00901" y="1495622"/>
            <a:ext cx="3003572" cy="89807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Participation Activity1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وجبة تفكيرية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سهم للأسفل 10"/>
          <p:cNvSpPr/>
          <p:nvPr/>
        </p:nvSpPr>
        <p:spPr>
          <a:xfrm>
            <a:off x="1000100" y="250030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للأسفل 11"/>
          <p:cNvSpPr/>
          <p:nvPr/>
        </p:nvSpPr>
        <p:spPr>
          <a:xfrm>
            <a:off x="2787726" y="2544850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ذو زوايا قطرية مستديرة 3"/>
          <p:cNvSpPr/>
          <p:nvPr/>
        </p:nvSpPr>
        <p:spPr>
          <a:xfrm>
            <a:off x="2085117" y="3303774"/>
            <a:ext cx="1714512" cy="571504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ربع نص 14"/>
          <p:cNvSpPr txBox="1"/>
          <p:nvPr/>
        </p:nvSpPr>
        <p:spPr>
          <a:xfrm>
            <a:off x="2290187" y="3361765"/>
            <a:ext cx="1349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Advice </a:t>
            </a:r>
            <a:endParaRPr lang="ar-SA" sz="2400" dirty="0"/>
          </a:p>
        </p:txBody>
      </p:sp>
      <p:grpSp>
        <p:nvGrpSpPr>
          <p:cNvPr id="16" name="مجموعة 15"/>
          <p:cNvGrpSpPr/>
          <p:nvPr/>
        </p:nvGrpSpPr>
        <p:grpSpPr>
          <a:xfrm>
            <a:off x="500034" y="4894501"/>
            <a:ext cx="1864165" cy="744874"/>
            <a:chOff x="3295792" y="0"/>
            <a:chExt cx="2480978" cy="482826"/>
          </a:xfrm>
        </p:grpSpPr>
        <p:sp>
          <p:nvSpPr>
            <p:cNvPr id="17" name="تمرير أفقي 16"/>
            <p:cNvSpPr/>
            <p:nvPr/>
          </p:nvSpPr>
          <p:spPr>
            <a:xfrm>
              <a:off x="3295792" y="0"/>
              <a:ext cx="2480978" cy="482826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ربع نص 17"/>
            <p:cNvSpPr txBox="1"/>
            <p:nvPr/>
          </p:nvSpPr>
          <p:spPr>
            <a:xfrm>
              <a:off x="3369062" y="106030"/>
              <a:ext cx="2369939" cy="29925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 smtClean="0"/>
                <a:t>Ambition</a:t>
              </a:r>
              <a:endParaRPr lang="ar-SA" sz="2400" dirty="0"/>
            </a:p>
          </p:txBody>
        </p:sp>
      </p:grpSp>
      <p:sp>
        <p:nvSpPr>
          <p:cNvPr id="19" name="سهم للأسفل 18"/>
          <p:cNvSpPr/>
          <p:nvPr/>
        </p:nvSpPr>
        <p:spPr>
          <a:xfrm>
            <a:off x="1928794" y="4000504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صورة 19" descr="صورة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3547" y="4594699"/>
            <a:ext cx="1312635" cy="1485067"/>
          </a:xfrm>
          <a:prstGeom prst="rect">
            <a:avLst/>
          </a:prstGeom>
        </p:spPr>
      </p:pic>
      <p:sp>
        <p:nvSpPr>
          <p:cNvPr id="21" name="سهم للأسفل 20"/>
          <p:cNvSpPr/>
          <p:nvPr/>
        </p:nvSpPr>
        <p:spPr>
          <a:xfrm rot="16200000">
            <a:off x="4643438" y="285728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22" name="رسم تخطيطي 21"/>
          <p:cNvGraphicFramePr/>
          <p:nvPr/>
        </p:nvGraphicFramePr>
        <p:xfrm>
          <a:off x="6215074" y="-142900"/>
          <a:ext cx="1857388" cy="1643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سهم للأسفل 22"/>
          <p:cNvSpPr/>
          <p:nvPr/>
        </p:nvSpPr>
        <p:spPr>
          <a:xfrm>
            <a:off x="7112671" y="142873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خطط انسيابي: شريط مثقب 23"/>
          <p:cNvSpPr/>
          <p:nvPr/>
        </p:nvSpPr>
        <p:spPr>
          <a:xfrm>
            <a:off x="6104826" y="2214554"/>
            <a:ext cx="2428892" cy="833158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عنوان 1"/>
          <p:cNvSpPr txBox="1">
            <a:spLocks/>
          </p:cNvSpPr>
          <p:nvPr/>
        </p:nvSpPr>
        <p:spPr>
          <a:xfrm>
            <a:off x="6034226" y="2357217"/>
            <a:ext cx="2538302" cy="47338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elix Titling" pitchFamily="82" charset="0"/>
                <a:ea typeface="+mj-ea"/>
                <a:cs typeface="+mj-cs"/>
              </a:rPr>
              <a:t>Vision</a:t>
            </a:r>
            <a:endParaRPr kumimoji="0" lang="ar-SA" sz="40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elix Titling" pitchFamily="82" charset="0"/>
              <a:ea typeface="+mj-ea"/>
              <a:cs typeface="+mj-cs"/>
            </a:endParaRPr>
          </a:p>
        </p:txBody>
      </p:sp>
      <p:sp>
        <p:nvSpPr>
          <p:cNvPr id="26" name="سهم للأسفل 25"/>
          <p:cNvSpPr/>
          <p:nvPr/>
        </p:nvSpPr>
        <p:spPr>
          <a:xfrm>
            <a:off x="7112671" y="3139045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تمرير أفقي 26"/>
          <p:cNvSpPr/>
          <p:nvPr/>
        </p:nvSpPr>
        <p:spPr>
          <a:xfrm>
            <a:off x="5746943" y="5572140"/>
            <a:ext cx="3214710" cy="785818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عنوان 1"/>
          <p:cNvSpPr txBox="1">
            <a:spLocks/>
          </p:cNvSpPr>
          <p:nvPr/>
        </p:nvSpPr>
        <p:spPr>
          <a:xfrm>
            <a:off x="5845275" y="5786453"/>
            <a:ext cx="3116378" cy="361393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Wisdoms and lessons obtained </a:t>
            </a:r>
            <a:endParaRPr kumimoji="0" lang="ar-S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pSp>
        <p:nvGrpSpPr>
          <p:cNvPr id="29" name="مجموعة 28"/>
          <p:cNvGrpSpPr/>
          <p:nvPr/>
        </p:nvGrpSpPr>
        <p:grpSpPr>
          <a:xfrm>
            <a:off x="6059589" y="3872556"/>
            <a:ext cx="2571768" cy="1056642"/>
            <a:chOff x="1357290" y="2285992"/>
            <a:chExt cx="6429420" cy="1755456"/>
          </a:xfrm>
        </p:grpSpPr>
        <p:sp>
          <p:nvSpPr>
            <p:cNvPr id="30" name="تمرير أفقي 29"/>
            <p:cNvSpPr/>
            <p:nvPr/>
          </p:nvSpPr>
          <p:spPr>
            <a:xfrm>
              <a:off x="1357290" y="2285992"/>
              <a:ext cx="6429420" cy="1542890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31" name="عنوان 1"/>
            <p:cNvSpPr txBox="1">
              <a:spLocks/>
            </p:cNvSpPr>
            <p:nvPr/>
          </p:nvSpPr>
          <p:spPr>
            <a:xfrm>
              <a:off x="1500166" y="2570888"/>
              <a:ext cx="6143668" cy="1470560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j-ea"/>
                  <a:cs typeface="+mj-cs"/>
                </a:rPr>
                <a:t>The</a:t>
              </a:r>
              <a:r>
                <a:rPr kumimoji="0" lang="en-US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j-ea"/>
                  <a:cs typeface="+mj-cs"/>
                </a:rPr>
                <a:t> way to your vision is full of ……………..</a:t>
              </a:r>
              <a:endParaRPr kumimoji="0" lang="ar-SA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endParaRPr>
            </a:p>
          </p:txBody>
        </p:sp>
      </p:grpSp>
      <p:sp>
        <p:nvSpPr>
          <p:cNvPr id="32" name="سهم للأسفل 31"/>
          <p:cNvSpPr/>
          <p:nvPr/>
        </p:nvSpPr>
        <p:spPr>
          <a:xfrm>
            <a:off x="7143768" y="4799769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3379608" y="1428736"/>
            <a:ext cx="2272368" cy="497637"/>
            <a:chOff x="156492" y="204526"/>
            <a:chExt cx="2558120" cy="795582"/>
          </a:xfrm>
        </p:grpSpPr>
        <p:sp>
          <p:nvSpPr>
            <p:cNvPr id="5" name="تمرير أفقي 6"/>
            <p:cNvSpPr/>
            <p:nvPr/>
          </p:nvSpPr>
          <p:spPr>
            <a:xfrm flipV="1">
              <a:off x="156492" y="204526"/>
              <a:ext cx="2558120" cy="795582"/>
            </a:xfrm>
            <a:prstGeom prst="homePlate">
              <a:avLst>
                <a:gd name="adj" fmla="val 5578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323041" y="265135"/>
              <a:ext cx="2200898" cy="6422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000" dirty="0" smtClean="0"/>
                <a:t>Vision’s levels </a:t>
              </a:r>
              <a:endParaRPr lang="ar-SA" sz="2000" dirty="0"/>
            </a:p>
          </p:txBody>
        </p:sp>
      </p:grpSp>
      <p:sp>
        <p:nvSpPr>
          <p:cNvPr id="7" name="سهم للأسفل 6"/>
          <p:cNvSpPr/>
          <p:nvPr/>
        </p:nvSpPr>
        <p:spPr>
          <a:xfrm>
            <a:off x="4281408" y="210131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" name="مجموعة 7"/>
          <p:cNvGrpSpPr/>
          <p:nvPr/>
        </p:nvGrpSpPr>
        <p:grpSpPr>
          <a:xfrm>
            <a:off x="3228326" y="4562244"/>
            <a:ext cx="2558120" cy="795582"/>
            <a:chOff x="1156624" y="204526"/>
            <a:chExt cx="2558120" cy="795582"/>
          </a:xfrm>
        </p:grpSpPr>
        <p:sp>
          <p:nvSpPr>
            <p:cNvPr id="9" name="تمرير أفقي 6"/>
            <p:cNvSpPr/>
            <p:nvPr/>
          </p:nvSpPr>
          <p:spPr>
            <a:xfrm flipV="1">
              <a:off x="1156624" y="204526"/>
              <a:ext cx="2558120" cy="795582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/>
            </a:p>
          </p:txBody>
        </p:sp>
        <p:sp>
          <p:nvSpPr>
            <p:cNvPr id="10" name="مربع نص 9"/>
            <p:cNvSpPr txBox="1"/>
            <p:nvPr/>
          </p:nvSpPr>
          <p:spPr>
            <a:xfrm>
              <a:off x="1246582" y="363413"/>
              <a:ext cx="239672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b="1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Vision in logos</a:t>
              </a:r>
              <a:endPara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1" name="مجموعة 10"/>
          <p:cNvGrpSpPr/>
          <p:nvPr/>
        </p:nvGrpSpPr>
        <p:grpSpPr>
          <a:xfrm>
            <a:off x="3379608" y="2931363"/>
            <a:ext cx="2272368" cy="497637"/>
            <a:chOff x="156492" y="204526"/>
            <a:chExt cx="2558120" cy="795582"/>
          </a:xfrm>
        </p:grpSpPr>
        <p:sp>
          <p:nvSpPr>
            <p:cNvPr id="12" name="تمرير أفقي 6"/>
            <p:cNvSpPr/>
            <p:nvPr/>
          </p:nvSpPr>
          <p:spPr>
            <a:xfrm flipV="1">
              <a:off x="156492" y="204526"/>
              <a:ext cx="2558120" cy="795582"/>
            </a:xfrm>
            <a:prstGeom prst="snip2DiagRect">
              <a:avLst>
                <a:gd name="adj1" fmla="val 50000"/>
                <a:gd name="adj2" fmla="val 43689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323041" y="265135"/>
              <a:ext cx="2200898" cy="6422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 smtClean="0"/>
                <a:t>Examples </a:t>
              </a:r>
              <a:endParaRPr lang="ar-SA" sz="2000" dirty="0"/>
            </a:p>
          </p:txBody>
        </p:sp>
      </p:grpSp>
      <p:sp>
        <p:nvSpPr>
          <p:cNvPr id="14" name="سهم للأسفل 13"/>
          <p:cNvSpPr/>
          <p:nvPr/>
        </p:nvSpPr>
        <p:spPr>
          <a:xfrm>
            <a:off x="4281408" y="3714752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تمرير أفقي 4"/>
          <p:cNvSpPr/>
          <p:nvPr/>
        </p:nvSpPr>
        <p:spPr>
          <a:xfrm>
            <a:off x="758490" y="2643182"/>
            <a:ext cx="7715304" cy="135732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عنوان 1"/>
          <p:cNvSpPr>
            <a:spLocks noGrp="1"/>
          </p:cNvSpPr>
          <p:nvPr/>
        </p:nvSpPr>
        <p:spPr>
          <a:xfrm>
            <a:off x="457200" y="259585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Fill the evaluation form up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43018" y="2928934"/>
            <a:ext cx="7115196" cy="6326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Revision for the previous session </a:t>
            </a:r>
            <a:endParaRPr lang="ar-SA" sz="4000" dirty="0"/>
          </a:p>
        </p:txBody>
      </p:sp>
      <p:sp>
        <p:nvSpPr>
          <p:cNvPr id="4" name="إطار 3"/>
          <p:cNvSpPr/>
          <p:nvPr/>
        </p:nvSpPr>
        <p:spPr>
          <a:xfrm>
            <a:off x="857224" y="2071678"/>
            <a:ext cx="7500990" cy="2428892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/>
          <p:cNvSpPr/>
          <p:nvPr/>
        </p:nvSpPr>
        <p:spPr>
          <a:xfrm>
            <a:off x="758490" y="47308"/>
            <a:ext cx="7715304" cy="1357322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وان 1"/>
          <p:cNvSpPr>
            <a:spLocks noGrp="1"/>
          </p:cNvSpPr>
          <p:nvPr/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Question and discussion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428992" y="1214422"/>
            <a:ext cx="2286016" cy="53860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4400" dirty="0" smtClean="0"/>
              <a:t>?</a:t>
            </a:r>
            <a:endParaRPr lang="ar-SA" sz="3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828620" y="153302"/>
            <a:ext cx="2643206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100"/>
          </a:p>
        </p:txBody>
      </p:sp>
      <p:sp>
        <p:nvSpPr>
          <p:cNvPr id="9" name="عنوان 1"/>
          <p:cNvSpPr>
            <a:spLocks noGrp="1"/>
          </p:cNvSpPr>
          <p:nvPr>
            <p:ph type="title"/>
          </p:nvPr>
        </p:nvSpPr>
        <p:spPr>
          <a:xfrm>
            <a:off x="828620" y="-24"/>
            <a:ext cx="2671810" cy="816312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A story of success ??</a:t>
            </a:r>
            <a:br>
              <a:rPr lang="en-US" sz="2000" dirty="0" smtClean="0"/>
            </a:br>
            <a:r>
              <a:rPr lang="ar-SA" sz="2000" dirty="0" err="1" smtClean="0"/>
              <a:t>عبدالرحمن</a:t>
            </a:r>
            <a:r>
              <a:rPr lang="ar-SA" sz="2000" dirty="0" smtClean="0"/>
              <a:t> الداخل (صقر قريش)</a:t>
            </a:r>
            <a:endParaRPr lang="ar-SA" sz="2000" dirty="0"/>
          </a:p>
        </p:txBody>
      </p:sp>
      <p:sp>
        <p:nvSpPr>
          <p:cNvPr id="10" name="سهم للأسفل 9"/>
          <p:cNvSpPr/>
          <p:nvPr/>
        </p:nvSpPr>
        <p:spPr>
          <a:xfrm>
            <a:off x="1927486" y="886870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1" name="مجموعة 10"/>
          <p:cNvGrpSpPr/>
          <p:nvPr/>
        </p:nvGrpSpPr>
        <p:grpSpPr>
          <a:xfrm>
            <a:off x="642910" y="1643050"/>
            <a:ext cx="3071834" cy="571504"/>
            <a:chOff x="2830874" y="0"/>
            <a:chExt cx="3553690" cy="571504"/>
          </a:xfrm>
        </p:grpSpPr>
        <p:sp>
          <p:nvSpPr>
            <p:cNvPr id="12" name="تمرير أفقي 11"/>
            <p:cNvSpPr/>
            <p:nvPr/>
          </p:nvSpPr>
          <p:spPr>
            <a:xfrm>
              <a:off x="2857488" y="0"/>
              <a:ext cx="3357586" cy="57150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/>
            </a:p>
          </p:txBody>
        </p:sp>
        <p:sp>
          <p:nvSpPr>
            <p:cNvPr id="13" name="مربع نص 12"/>
            <p:cNvSpPr txBox="1"/>
            <p:nvPr/>
          </p:nvSpPr>
          <p:spPr>
            <a:xfrm>
              <a:off x="2830874" y="109815"/>
              <a:ext cx="355369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 smtClean="0"/>
                <a:t>What is the Management ??</a:t>
              </a:r>
              <a:endParaRPr lang="ar-SA" dirty="0"/>
            </a:p>
          </p:txBody>
        </p:sp>
      </p:grpSp>
      <p:pic>
        <p:nvPicPr>
          <p:cNvPr id="14" name="صورة 13" descr="صورة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5784" y="2420359"/>
            <a:ext cx="2580134" cy="1910291"/>
          </a:xfrm>
          <a:prstGeom prst="rect">
            <a:avLst/>
          </a:prstGeom>
        </p:spPr>
      </p:pic>
      <p:pic>
        <p:nvPicPr>
          <p:cNvPr id="15" name="صورة 14" descr="صورة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2218004"/>
            <a:ext cx="2926898" cy="2196148"/>
          </a:xfrm>
          <a:prstGeom prst="rect">
            <a:avLst/>
          </a:prstGeom>
        </p:spPr>
      </p:pic>
      <p:pic>
        <p:nvPicPr>
          <p:cNvPr id="16" name="صورة 15" descr="صورة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4" y="4432582"/>
            <a:ext cx="3143240" cy="2282566"/>
          </a:xfrm>
          <a:prstGeom prst="rect">
            <a:avLst/>
          </a:prstGeom>
        </p:spPr>
      </p:pic>
      <p:sp>
        <p:nvSpPr>
          <p:cNvPr id="17" name="تمرير أفقي 16"/>
          <p:cNvSpPr/>
          <p:nvPr/>
        </p:nvSpPr>
        <p:spPr>
          <a:xfrm>
            <a:off x="5804096" y="43629"/>
            <a:ext cx="2714644" cy="928694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عنوان 1"/>
          <p:cNvSpPr txBox="1">
            <a:spLocks/>
          </p:cNvSpPr>
          <p:nvPr/>
        </p:nvSpPr>
        <p:spPr>
          <a:xfrm>
            <a:off x="5711832" y="-27320"/>
            <a:ext cx="3003572" cy="89807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Participation Activity1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وجبة تفكيرية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سهم للأسفل 18"/>
          <p:cNvSpPr/>
          <p:nvPr/>
        </p:nvSpPr>
        <p:spPr>
          <a:xfrm rot="16200000">
            <a:off x="4357686" y="285728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/>
          <p:cNvGrpSpPr/>
          <p:nvPr/>
        </p:nvGrpSpPr>
        <p:grpSpPr>
          <a:xfrm>
            <a:off x="5789644" y="1641374"/>
            <a:ext cx="2769236" cy="571504"/>
            <a:chOff x="2412014" y="785818"/>
            <a:chExt cx="4231688" cy="571487"/>
          </a:xfrm>
        </p:grpSpPr>
        <p:sp>
          <p:nvSpPr>
            <p:cNvPr id="21" name="تمرير أفقي 20"/>
            <p:cNvSpPr/>
            <p:nvPr/>
          </p:nvSpPr>
          <p:spPr>
            <a:xfrm>
              <a:off x="2412014" y="785818"/>
              <a:ext cx="4231688" cy="571487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200"/>
            </a:p>
          </p:txBody>
        </p:sp>
        <p:sp>
          <p:nvSpPr>
            <p:cNvPr id="22" name="مربع نص 21"/>
            <p:cNvSpPr txBox="1"/>
            <p:nvPr/>
          </p:nvSpPr>
          <p:spPr>
            <a:xfrm>
              <a:off x="2624652" y="919862"/>
              <a:ext cx="387617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Strategic Planning</a:t>
              </a:r>
              <a:endParaRPr lang="ar-SA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سهم للأسفل 22"/>
          <p:cNvSpPr/>
          <p:nvPr/>
        </p:nvSpPr>
        <p:spPr>
          <a:xfrm>
            <a:off x="6929253" y="931694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 descr="صورة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214554"/>
            <a:ext cx="1932699" cy="1428760"/>
          </a:xfrm>
          <a:prstGeom prst="rect">
            <a:avLst/>
          </a:prstGeom>
        </p:spPr>
      </p:pic>
      <p:grpSp>
        <p:nvGrpSpPr>
          <p:cNvPr id="25" name="مجموعة 24"/>
          <p:cNvGrpSpPr/>
          <p:nvPr/>
        </p:nvGrpSpPr>
        <p:grpSpPr>
          <a:xfrm>
            <a:off x="5912476" y="5991244"/>
            <a:ext cx="2517176" cy="509590"/>
            <a:chOff x="2412014" y="785818"/>
            <a:chExt cx="4231688" cy="604914"/>
          </a:xfrm>
        </p:grpSpPr>
        <p:sp>
          <p:nvSpPr>
            <p:cNvPr id="26" name="تمرير أفقي 25"/>
            <p:cNvSpPr/>
            <p:nvPr/>
          </p:nvSpPr>
          <p:spPr>
            <a:xfrm>
              <a:off x="2412014" y="785818"/>
              <a:ext cx="4231688" cy="604914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2624653" y="919862"/>
              <a:ext cx="3876174" cy="40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Planning process</a:t>
              </a:r>
              <a:endParaRPr lang="ar-SA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5898225" y="4429132"/>
            <a:ext cx="2517176" cy="500066"/>
            <a:chOff x="2412014" y="785818"/>
            <a:chExt cx="4231688" cy="593609"/>
          </a:xfrm>
        </p:grpSpPr>
        <p:sp>
          <p:nvSpPr>
            <p:cNvPr id="29" name="تمرير أفقي 28"/>
            <p:cNvSpPr/>
            <p:nvPr/>
          </p:nvSpPr>
          <p:spPr>
            <a:xfrm>
              <a:off x="2412014" y="785818"/>
              <a:ext cx="4231688" cy="593609"/>
            </a:xfrm>
            <a:prstGeom prst="horizontalScroll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30" name="مربع نص 29"/>
            <p:cNvSpPr txBox="1"/>
            <p:nvPr/>
          </p:nvSpPr>
          <p:spPr>
            <a:xfrm>
              <a:off x="2624653" y="919862"/>
              <a:ext cx="3876174" cy="40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Strategic Planning</a:t>
              </a:r>
              <a:endParaRPr lang="ar-SA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سهم للأسفل 30"/>
          <p:cNvSpPr/>
          <p:nvPr/>
        </p:nvSpPr>
        <p:spPr>
          <a:xfrm>
            <a:off x="6929454" y="3643314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سهم للأسفل 31"/>
          <p:cNvSpPr/>
          <p:nvPr/>
        </p:nvSpPr>
        <p:spPr>
          <a:xfrm>
            <a:off x="6942901" y="500063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3401226" y="1367748"/>
            <a:ext cx="2643206" cy="6429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100"/>
          </a:p>
        </p:txBody>
      </p:sp>
      <p:sp>
        <p:nvSpPr>
          <p:cNvPr id="9" name="عنوان 1"/>
          <p:cNvSpPr>
            <a:spLocks noGrp="1"/>
          </p:cNvSpPr>
          <p:nvPr>
            <p:ph type="title"/>
          </p:nvPr>
        </p:nvSpPr>
        <p:spPr>
          <a:xfrm>
            <a:off x="3401226" y="1214422"/>
            <a:ext cx="2671810" cy="816312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A story of success 2 ??</a:t>
            </a:r>
            <a:br>
              <a:rPr lang="en-US" sz="2000" dirty="0" smtClean="0"/>
            </a:br>
            <a:r>
              <a:rPr lang="en-US" sz="2000" dirty="0" smtClean="0"/>
              <a:t>Nicolas </a:t>
            </a:r>
            <a:r>
              <a:rPr lang="en-US" sz="2000" dirty="0" err="1" smtClean="0"/>
              <a:t>vujicic</a:t>
            </a:r>
            <a:r>
              <a:rPr lang="en-US" sz="2000" dirty="0" smtClean="0"/>
              <a:t> </a:t>
            </a:r>
            <a:endParaRPr lang="ar-SA" sz="2000" dirty="0"/>
          </a:p>
        </p:txBody>
      </p:sp>
      <p:sp>
        <p:nvSpPr>
          <p:cNvPr id="10" name="سهم للأسفل 9"/>
          <p:cNvSpPr/>
          <p:nvPr/>
        </p:nvSpPr>
        <p:spPr>
          <a:xfrm>
            <a:off x="4500092" y="210131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ذو زوايا قطرية مستديرة 3"/>
          <p:cNvSpPr/>
          <p:nvPr/>
        </p:nvSpPr>
        <p:spPr>
          <a:xfrm>
            <a:off x="2857488" y="4562764"/>
            <a:ext cx="1714512" cy="571504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عنوان 1"/>
          <p:cNvSpPr txBox="1">
            <a:spLocks/>
          </p:cNvSpPr>
          <p:nvPr/>
        </p:nvSpPr>
        <p:spPr>
          <a:xfrm>
            <a:off x="3131042" y="4626806"/>
            <a:ext cx="1249292" cy="445370"/>
          </a:xfrm>
          <a:prstGeom prst="rect">
            <a:avLst/>
          </a:prstGeom>
        </p:spPr>
        <p:txBody>
          <a:bodyPr vert="horz" lIns="0" rIns="0" bIns="0" anchor="b">
            <a:normAutofit fontScale="52500" lnSpcReduction="20000"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Loosing</a:t>
            </a:r>
            <a:endParaRPr kumimoji="0" lang="ar-SA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8" name="تمرير أفقي 17"/>
          <p:cNvSpPr/>
          <p:nvPr/>
        </p:nvSpPr>
        <p:spPr>
          <a:xfrm>
            <a:off x="3365771" y="2781017"/>
            <a:ext cx="2714644" cy="928694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عنوان 1"/>
          <p:cNvSpPr txBox="1">
            <a:spLocks/>
          </p:cNvSpPr>
          <p:nvPr/>
        </p:nvSpPr>
        <p:spPr>
          <a:xfrm>
            <a:off x="3273507" y="2710068"/>
            <a:ext cx="3003572" cy="89807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Participation Activity 2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S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وجبة تفكيرية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سهم للأسفل 19"/>
          <p:cNvSpPr/>
          <p:nvPr/>
        </p:nvSpPr>
        <p:spPr>
          <a:xfrm>
            <a:off x="3572706" y="3714752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سهم للأسفل 20"/>
          <p:cNvSpPr/>
          <p:nvPr/>
        </p:nvSpPr>
        <p:spPr>
          <a:xfrm>
            <a:off x="5360332" y="3759296"/>
            <a:ext cx="428628" cy="71438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ذو زوايا قطرية مستديرة 3"/>
          <p:cNvSpPr/>
          <p:nvPr/>
        </p:nvSpPr>
        <p:spPr>
          <a:xfrm>
            <a:off x="4657723" y="4518220"/>
            <a:ext cx="1714512" cy="571504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ربع نص 22"/>
          <p:cNvSpPr txBox="1"/>
          <p:nvPr/>
        </p:nvSpPr>
        <p:spPr>
          <a:xfrm>
            <a:off x="4862793" y="4576211"/>
            <a:ext cx="1349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/>
              <a:t>Advice </a:t>
            </a:r>
            <a:endParaRPr lang="ar-S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ick vujicic\Nick_Vujicic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70" y="4518016"/>
            <a:ext cx="3133662" cy="2339984"/>
          </a:xfrm>
          <a:prstGeom prst="rect">
            <a:avLst/>
          </a:prstGeom>
          <a:noFill/>
        </p:spPr>
      </p:pic>
      <p:pic>
        <p:nvPicPr>
          <p:cNvPr id="1027" name="Picture 3" descr="F:\nick vujicic\nick_vujicic_bab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1875" y="1461604"/>
            <a:ext cx="1668431" cy="2681776"/>
          </a:xfrm>
          <a:prstGeom prst="rect">
            <a:avLst/>
          </a:prstGeom>
          <a:noFill/>
        </p:spPr>
      </p:pic>
      <p:pic>
        <p:nvPicPr>
          <p:cNvPr id="1028" name="Picture 4" descr="F:\nick vujicic\nick-hug%5B1%5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3359731"/>
            <a:ext cx="2612245" cy="3498269"/>
          </a:xfrm>
          <a:prstGeom prst="rect">
            <a:avLst/>
          </a:prstGeom>
          <a:noFill/>
        </p:spPr>
      </p:pic>
      <p:pic>
        <p:nvPicPr>
          <p:cNvPr id="1030" name="Picture 6" descr="F:\nick vujicic\NickVujicic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" y="-23"/>
            <a:ext cx="3214710" cy="2400504"/>
          </a:xfrm>
          <a:prstGeom prst="rect">
            <a:avLst/>
          </a:prstGeom>
          <a:noFill/>
        </p:spPr>
      </p:pic>
      <p:pic>
        <p:nvPicPr>
          <p:cNvPr id="1032" name="Picture 8" descr="F:\nick vujicic\untitled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8859" y="-24"/>
            <a:ext cx="3755173" cy="2505789"/>
          </a:xfrm>
          <a:prstGeom prst="rect">
            <a:avLst/>
          </a:prstGeom>
          <a:noFill/>
        </p:spPr>
      </p:pic>
      <p:pic>
        <p:nvPicPr>
          <p:cNvPr id="1035" name="Picture 11" descr="F:\nick vujicic\g213511_u60835_nick_vujici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2" y="3500438"/>
            <a:ext cx="2000232" cy="335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قنية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2257</TotalTime>
  <Words>936</Words>
  <Application>Microsoft Office PowerPoint</Application>
  <PresentationFormat>عرض على الشاشة (3:4)‏</PresentationFormat>
  <Paragraphs>212</Paragraphs>
  <Slides>60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60</vt:i4>
      </vt:variant>
    </vt:vector>
  </HeadingPairs>
  <TitlesOfParts>
    <vt:vector size="61" baseType="lpstr">
      <vt:lpstr>تدفق</vt:lpstr>
      <vt:lpstr>الشريحة 1</vt:lpstr>
      <vt:lpstr>الشريحة 2</vt:lpstr>
      <vt:lpstr>الشريحة 3</vt:lpstr>
      <vt:lpstr>الشريحة 4</vt:lpstr>
      <vt:lpstr>الشريحة 5</vt:lpstr>
      <vt:lpstr>Revision for the previous session </vt:lpstr>
      <vt:lpstr>A story of success ?? عبدالرحمن الداخل (صقر قريش)</vt:lpstr>
      <vt:lpstr>A story of success 2 ?? Nicolas vujicic 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Wisdoms and lessons obtained </vt:lpstr>
      <vt:lpstr>الشريحة 34</vt:lpstr>
      <vt:lpstr>Try to reach the top</vt:lpstr>
      <vt:lpstr>Reach your vision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Otis elevator company vision</vt:lpstr>
      <vt:lpstr>الشريحة 47</vt:lpstr>
      <vt:lpstr>الشريحة 48</vt:lpstr>
      <vt:lpstr>الشريحة 49</vt:lpstr>
      <vt:lpstr>الشريحة 50</vt:lpstr>
      <vt:lpstr>Oman's Mohammed Al Barwani,  lost his fortune in construction translated into a global oil baron</vt:lpstr>
      <vt:lpstr>الشريحة 52</vt:lpstr>
      <vt:lpstr>الشريحة 53</vt:lpstr>
      <vt:lpstr>الشريحة 54</vt:lpstr>
      <vt:lpstr>الشريحة 55</vt:lpstr>
      <vt:lpstr>A story of success ?? عبدالرحمن الداخل (صقر قريش)</vt:lpstr>
      <vt:lpstr>A story of success ?? Nicolas vujicic </vt:lpstr>
      <vt:lpstr>الشريحة 58</vt:lpstr>
      <vt:lpstr>الشريحة 59</vt:lpstr>
      <vt:lpstr>الشريحة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cp:lastModifiedBy>COMPUTER</cp:lastModifiedBy>
  <cp:revision>403</cp:revision>
  <dcterms:modified xsi:type="dcterms:W3CDTF">2010-03-27T11:33:07Z</dcterms:modified>
</cp:coreProperties>
</file>