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75" r:id="rId4"/>
    <p:sldId id="278" r:id="rId5"/>
    <p:sldId id="308" r:id="rId6"/>
    <p:sldId id="305" r:id="rId7"/>
    <p:sldId id="276" r:id="rId8"/>
    <p:sldId id="314" r:id="rId9"/>
    <p:sldId id="279" r:id="rId10"/>
    <p:sldId id="277" r:id="rId11"/>
    <p:sldId id="281" r:id="rId12"/>
    <p:sldId id="282" r:id="rId13"/>
    <p:sldId id="335" r:id="rId14"/>
    <p:sldId id="312" r:id="rId15"/>
    <p:sldId id="284" r:id="rId16"/>
    <p:sldId id="327" r:id="rId17"/>
    <p:sldId id="328" r:id="rId18"/>
    <p:sldId id="285" r:id="rId19"/>
    <p:sldId id="336" r:id="rId20"/>
    <p:sldId id="286" r:id="rId21"/>
    <p:sldId id="280" r:id="rId22"/>
    <p:sldId id="287" r:id="rId23"/>
    <p:sldId id="289" r:id="rId24"/>
    <p:sldId id="291" r:id="rId25"/>
    <p:sldId id="292" r:id="rId26"/>
    <p:sldId id="294" r:id="rId27"/>
    <p:sldId id="306" r:id="rId28"/>
    <p:sldId id="295" r:id="rId29"/>
    <p:sldId id="296" r:id="rId30"/>
    <p:sldId id="310" r:id="rId31"/>
    <p:sldId id="309" r:id="rId32"/>
    <p:sldId id="337" r:id="rId33"/>
    <p:sldId id="297" r:id="rId34"/>
    <p:sldId id="315" r:id="rId35"/>
    <p:sldId id="316" r:id="rId36"/>
    <p:sldId id="338" r:id="rId37"/>
    <p:sldId id="298" r:id="rId38"/>
    <p:sldId id="307" r:id="rId39"/>
    <p:sldId id="339" r:id="rId40"/>
    <p:sldId id="299" r:id="rId41"/>
    <p:sldId id="317" r:id="rId42"/>
    <p:sldId id="318" r:id="rId43"/>
    <p:sldId id="340" r:id="rId44"/>
    <p:sldId id="319" r:id="rId45"/>
    <p:sldId id="300" r:id="rId46"/>
    <p:sldId id="323" r:id="rId47"/>
    <p:sldId id="324" r:id="rId48"/>
    <p:sldId id="329" r:id="rId49"/>
    <p:sldId id="330" r:id="rId50"/>
    <p:sldId id="331" r:id="rId51"/>
    <p:sldId id="332" r:id="rId52"/>
    <p:sldId id="333" r:id="rId53"/>
    <p:sldId id="334" r:id="rId54"/>
    <p:sldId id="301" r:id="rId55"/>
    <p:sldId id="341" r:id="rId56"/>
    <p:sldId id="320" r:id="rId57"/>
    <p:sldId id="321" r:id="rId58"/>
    <p:sldId id="322" r:id="rId59"/>
    <p:sldId id="342" r:id="rId60"/>
    <p:sldId id="325" r:id="rId61"/>
    <p:sldId id="326" r:id="rId62"/>
    <p:sldId id="302" r:id="rId63"/>
    <p:sldId id="303" r:id="rId64"/>
    <p:sldId id="343" r:id="rId65"/>
    <p:sldId id="304" r:id="rId6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نمط فاتح 2 - تميي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73" autoAdjust="0"/>
    <p:restoredTop sz="94660"/>
  </p:normalViewPr>
  <p:slideViewPr>
    <p:cSldViewPr>
      <p:cViewPr>
        <p:scale>
          <a:sx n="70" d="100"/>
          <a:sy n="70" d="100"/>
        </p:scale>
        <p:origin x="-41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B6FFF-9CDE-4CA1-9E93-94EA5EC8573C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F1D4EC-19FB-4386-AD33-28FF9D8E3922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Making Decisions</a:t>
          </a:r>
        </a:p>
        <a:p>
          <a:r>
            <a:rPr lang="en-US" sz="2000" b="1" dirty="0" smtClean="0">
              <a:solidFill>
                <a:schemeClr val="tx1"/>
              </a:solidFill>
            </a:rPr>
            <a:t>Or</a:t>
          </a:r>
        </a:p>
        <a:p>
          <a:r>
            <a:rPr lang="en-US" sz="2000" b="1" dirty="0" smtClean="0">
              <a:solidFill>
                <a:schemeClr val="tx1"/>
              </a:solidFill>
            </a:rPr>
            <a:t>Solving Problems</a:t>
          </a:r>
          <a:endParaRPr lang="en-US" sz="2000" b="1" dirty="0">
            <a:solidFill>
              <a:schemeClr val="tx1"/>
            </a:solidFill>
          </a:endParaRPr>
        </a:p>
      </dgm:t>
    </dgm:pt>
    <dgm:pt modelId="{D107B5F5-CF58-4898-9FDD-A428C78B7C26}" type="parTrans" cxnId="{9405CC63-4F60-424B-B6CE-666156F67CF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FE2A1FF-860D-4440-A440-0639A0B43F93}" type="sibTrans" cxnId="{9405CC63-4F60-424B-B6CE-666156F67CF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ADD010-069B-4FF9-A0E4-D7BABBDD2402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Censorship</a:t>
          </a:r>
          <a:endParaRPr lang="en-US" sz="1800" b="1" dirty="0">
            <a:solidFill>
              <a:schemeClr val="tx1"/>
            </a:solidFill>
          </a:endParaRPr>
        </a:p>
      </dgm:t>
    </dgm:pt>
    <dgm:pt modelId="{91FB1756-A366-493E-A402-11705AB06FD2}" type="parTrans" cxnId="{C26F720D-E43E-45C1-9180-F3AC843DC5E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B9B8FD2-5FE7-4264-AF66-F962D7540275}" type="sibTrans" cxnId="{C26F720D-E43E-45C1-9180-F3AC843DC5E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FC57ED0-6DF8-48ED-89DF-379706CB2F30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Guidance</a:t>
          </a:r>
          <a:endParaRPr lang="en-US" sz="1800" b="1" dirty="0">
            <a:solidFill>
              <a:schemeClr val="tx1"/>
            </a:solidFill>
          </a:endParaRPr>
        </a:p>
      </dgm:t>
    </dgm:pt>
    <dgm:pt modelId="{C2B714BA-59B1-4CEF-974C-67FF31D1BF5F}" type="parTrans" cxnId="{7F10E36E-4CAC-42B9-B32C-11DC3DE3946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300613F-FB71-402C-B68E-1DF22F392368}" type="sibTrans" cxnId="{7F10E36E-4CAC-42B9-B32C-11DC3DE3946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C2425A3-1CB5-4124-9BF2-2E5F52BC0ED5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Arrangement</a:t>
          </a:r>
          <a:endParaRPr lang="en-US" sz="1800" b="1" dirty="0">
            <a:solidFill>
              <a:schemeClr val="tx1"/>
            </a:solidFill>
          </a:endParaRPr>
        </a:p>
      </dgm:t>
    </dgm:pt>
    <dgm:pt modelId="{22DEC2D6-9AF6-4B39-B859-10A3E4C8F1AE}" type="parTrans" cxnId="{A7ADB907-57D7-49AF-A42F-635F3878ABC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20441B0-90EB-4CF2-ABFB-D0E3A6D2CC4A}" type="sibTrans" cxnId="{A7ADB907-57D7-49AF-A42F-635F3878ABC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1AA0ECB-D5F0-42FA-8BDC-F96C74747C16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Planning</a:t>
          </a:r>
          <a:endParaRPr lang="en-US" sz="1800" b="1" dirty="0">
            <a:solidFill>
              <a:schemeClr val="tx1"/>
            </a:solidFill>
          </a:endParaRPr>
        </a:p>
      </dgm:t>
    </dgm:pt>
    <dgm:pt modelId="{06DCDF49-EA9B-4F2D-B627-7DF9316B4B5A}" type="parTrans" cxnId="{55BA59DC-82CE-4F5E-BE97-ABFC40EAEF8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76FEF96-94F6-4947-8071-3A0BBFFDAD8B}" type="sibTrans" cxnId="{55BA59DC-82CE-4F5E-BE97-ABFC40EAEF8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99567AB-44F4-4AD1-A17D-3C6B5F462F78}" type="pres">
      <dgm:prSet presAssocID="{2FEB6FFF-9CDE-4CA1-9E93-94EA5EC8573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25628E-8A72-47DE-8553-E4D8EE3ABDBC}" type="pres">
      <dgm:prSet presAssocID="{B0F1D4EC-19FB-4386-AD33-28FF9D8E3922}" presName="centerShape" presStyleLbl="node0" presStyleIdx="0" presStyleCnt="1"/>
      <dgm:spPr/>
      <dgm:t>
        <a:bodyPr/>
        <a:lstStyle/>
        <a:p>
          <a:endParaRPr lang="en-US"/>
        </a:p>
      </dgm:t>
    </dgm:pt>
    <dgm:pt modelId="{B3807421-C745-446C-98AC-065BE2B96F1E}" type="pres">
      <dgm:prSet presAssocID="{22ADD010-069B-4FF9-A0E4-D7BABBDD2402}" presName="node" presStyleLbl="node1" presStyleIdx="0" presStyleCnt="4" custScaleX="116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46076-7808-46B9-A085-D9CF7FB4BB10}" type="pres">
      <dgm:prSet presAssocID="{22ADD010-069B-4FF9-A0E4-D7BABBDD2402}" presName="dummy" presStyleCnt="0"/>
      <dgm:spPr/>
      <dgm:t>
        <a:bodyPr/>
        <a:lstStyle/>
        <a:p>
          <a:pPr rtl="1"/>
          <a:endParaRPr lang="ar-SA"/>
        </a:p>
      </dgm:t>
    </dgm:pt>
    <dgm:pt modelId="{5F9EA534-B69D-4481-A3CA-4942D9E19307}" type="pres">
      <dgm:prSet presAssocID="{FB9B8FD2-5FE7-4264-AF66-F962D754027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07AEE05-CDA1-4645-877C-BA30722A90C0}" type="pres">
      <dgm:prSet presAssocID="{EFC57ED0-6DF8-48ED-89DF-379706CB2F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88710-C1FB-4F16-9322-8A65008158DA}" type="pres">
      <dgm:prSet presAssocID="{EFC57ED0-6DF8-48ED-89DF-379706CB2F30}" presName="dummy" presStyleCnt="0"/>
      <dgm:spPr/>
      <dgm:t>
        <a:bodyPr/>
        <a:lstStyle/>
        <a:p>
          <a:pPr rtl="1"/>
          <a:endParaRPr lang="ar-SA"/>
        </a:p>
      </dgm:t>
    </dgm:pt>
    <dgm:pt modelId="{6E3C7138-4A88-43A1-8458-986DF5136E1D}" type="pres">
      <dgm:prSet presAssocID="{9300613F-FB71-402C-B68E-1DF22F39236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039DCEF-6A8D-423A-963C-666266E7CE7C}" type="pres">
      <dgm:prSet presAssocID="{1C2425A3-1CB5-4124-9BF2-2E5F52BC0ED5}" presName="node" presStyleLbl="node1" presStyleIdx="2" presStyleCnt="4" custScaleX="134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771D2C-7312-44B4-99A7-6A509209B19B}" type="pres">
      <dgm:prSet presAssocID="{1C2425A3-1CB5-4124-9BF2-2E5F52BC0ED5}" presName="dummy" presStyleCnt="0"/>
      <dgm:spPr/>
      <dgm:t>
        <a:bodyPr/>
        <a:lstStyle/>
        <a:p>
          <a:pPr rtl="1"/>
          <a:endParaRPr lang="ar-SA"/>
        </a:p>
      </dgm:t>
    </dgm:pt>
    <dgm:pt modelId="{691BF95B-781F-4C99-A7C3-0C9C369E6E43}" type="pres">
      <dgm:prSet presAssocID="{420441B0-90EB-4CF2-ABFB-D0E3A6D2CC4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C2FF301-4A6B-4E4D-A435-688A24A7269B}" type="pres">
      <dgm:prSet presAssocID="{61AA0ECB-D5F0-42FA-8BDC-F96C74747C1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E15C2-8075-4907-A078-B67F9D468CEB}" type="pres">
      <dgm:prSet presAssocID="{61AA0ECB-D5F0-42FA-8BDC-F96C74747C16}" presName="dummy" presStyleCnt="0"/>
      <dgm:spPr/>
      <dgm:t>
        <a:bodyPr/>
        <a:lstStyle/>
        <a:p>
          <a:pPr rtl="1"/>
          <a:endParaRPr lang="ar-SA"/>
        </a:p>
      </dgm:t>
    </dgm:pt>
    <dgm:pt modelId="{B256C89F-450C-45DB-B442-A55217BB6854}" type="pres">
      <dgm:prSet presAssocID="{576FEF96-94F6-4947-8071-3A0BBFFDAD8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405CC63-4F60-424B-B6CE-666156F67CF1}" srcId="{2FEB6FFF-9CDE-4CA1-9E93-94EA5EC8573C}" destId="{B0F1D4EC-19FB-4386-AD33-28FF9D8E3922}" srcOrd="0" destOrd="0" parTransId="{D107B5F5-CF58-4898-9FDD-A428C78B7C26}" sibTransId="{7FE2A1FF-860D-4440-A440-0639A0B43F93}"/>
    <dgm:cxn modelId="{EB6E84A4-2329-406A-9C8E-22B1EEA5A3C8}" type="presOf" srcId="{EFC57ED0-6DF8-48ED-89DF-379706CB2F30}" destId="{907AEE05-CDA1-4645-877C-BA30722A90C0}" srcOrd="0" destOrd="0" presId="urn:microsoft.com/office/officeart/2005/8/layout/radial6"/>
    <dgm:cxn modelId="{557D12A1-346F-40AF-9BFA-7B52CAD9D26C}" type="presOf" srcId="{576FEF96-94F6-4947-8071-3A0BBFFDAD8B}" destId="{B256C89F-450C-45DB-B442-A55217BB6854}" srcOrd="0" destOrd="0" presId="urn:microsoft.com/office/officeart/2005/8/layout/radial6"/>
    <dgm:cxn modelId="{567EF7AE-01C6-4495-9905-858BFCD56AAB}" type="presOf" srcId="{2FEB6FFF-9CDE-4CA1-9E93-94EA5EC8573C}" destId="{499567AB-44F4-4AD1-A17D-3C6B5F462F78}" srcOrd="0" destOrd="0" presId="urn:microsoft.com/office/officeart/2005/8/layout/radial6"/>
    <dgm:cxn modelId="{A7ADB907-57D7-49AF-A42F-635F3878ABC2}" srcId="{B0F1D4EC-19FB-4386-AD33-28FF9D8E3922}" destId="{1C2425A3-1CB5-4124-9BF2-2E5F52BC0ED5}" srcOrd="2" destOrd="0" parTransId="{22DEC2D6-9AF6-4B39-B859-10A3E4C8F1AE}" sibTransId="{420441B0-90EB-4CF2-ABFB-D0E3A6D2CC4A}"/>
    <dgm:cxn modelId="{9BAB457C-3667-41E0-9799-62411F3D4982}" type="presOf" srcId="{9300613F-FB71-402C-B68E-1DF22F392368}" destId="{6E3C7138-4A88-43A1-8458-986DF5136E1D}" srcOrd="0" destOrd="0" presId="urn:microsoft.com/office/officeart/2005/8/layout/radial6"/>
    <dgm:cxn modelId="{9234B72C-0D0D-4B55-B3C7-8A26D843A3E5}" type="presOf" srcId="{22ADD010-069B-4FF9-A0E4-D7BABBDD2402}" destId="{B3807421-C745-446C-98AC-065BE2B96F1E}" srcOrd="0" destOrd="0" presId="urn:microsoft.com/office/officeart/2005/8/layout/radial6"/>
    <dgm:cxn modelId="{C26F720D-E43E-45C1-9180-F3AC843DC5EB}" srcId="{B0F1D4EC-19FB-4386-AD33-28FF9D8E3922}" destId="{22ADD010-069B-4FF9-A0E4-D7BABBDD2402}" srcOrd="0" destOrd="0" parTransId="{91FB1756-A366-493E-A402-11705AB06FD2}" sibTransId="{FB9B8FD2-5FE7-4264-AF66-F962D7540275}"/>
    <dgm:cxn modelId="{7F10E36E-4CAC-42B9-B32C-11DC3DE3946D}" srcId="{B0F1D4EC-19FB-4386-AD33-28FF9D8E3922}" destId="{EFC57ED0-6DF8-48ED-89DF-379706CB2F30}" srcOrd="1" destOrd="0" parTransId="{C2B714BA-59B1-4CEF-974C-67FF31D1BF5F}" sibTransId="{9300613F-FB71-402C-B68E-1DF22F392368}"/>
    <dgm:cxn modelId="{D7DE6BAD-3793-4A82-8C10-3BA738AECBAA}" type="presOf" srcId="{FB9B8FD2-5FE7-4264-AF66-F962D7540275}" destId="{5F9EA534-B69D-4481-A3CA-4942D9E19307}" srcOrd="0" destOrd="0" presId="urn:microsoft.com/office/officeart/2005/8/layout/radial6"/>
    <dgm:cxn modelId="{6E2442A3-9817-45D9-9594-EF6DD5C27C0A}" type="presOf" srcId="{1C2425A3-1CB5-4124-9BF2-2E5F52BC0ED5}" destId="{C039DCEF-6A8D-423A-963C-666266E7CE7C}" srcOrd="0" destOrd="0" presId="urn:microsoft.com/office/officeart/2005/8/layout/radial6"/>
    <dgm:cxn modelId="{55BA59DC-82CE-4F5E-BE97-ABFC40EAEF8D}" srcId="{B0F1D4EC-19FB-4386-AD33-28FF9D8E3922}" destId="{61AA0ECB-D5F0-42FA-8BDC-F96C74747C16}" srcOrd="3" destOrd="0" parTransId="{06DCDF49-EA9B-4F2D-B627-7DF9316B4B5A}" sibTransId="{576FEF96-94F6-4947-8071-3A0BBFFDAD8B}"/>
    <dgm:cxn modelId="{B4A01D8A-A349-4DF5-B5F7-800D02F42515}" type="presOf" srcId="{B0F1D4EC-19FB-4386-AD33-28FF9D8E3922}" destId="{6425628E-8A72-47DE-8553-E4D8EE3ABDBC}" srcOrd="0" destOrd="0" presId="urn:microsoft.com/office/officeart/2005/8/layout/radial6"/>
    <dgm:cxn modelId="{79DA6C97-8196-46F1-87C3-4FF7BA83F8BA}" type="presOf" srcId="{420441B0-90EB-4CF2-ABFB-D0E3A6D2CC4A}" destId="{691BF95B-781F-4C99-A7C3-0C9C369E6E43}" srcOrd="0" destOrd="0" presId="urn:microsoft.com/office/officeart/2005/8/layout/radial6"/>
    <dgm:cxn modelId="{0ED08EE3-E4B1-4F2D-9949-441B5AA7423B}" type="presOf" srcId="{61AA0ECB-D5F0-42FA-8BDC-F96C74747C16}" destId="{DC2FF301-4A6B-4E4D-A435-688A24A7269B}" srcOrd="0" destOrd="0" presId="urn:microsoft.com/office/officeart/2005/8/layout/radial6"/>
    <dgm:cxn modelId="{8AE39F53-01AE-4D1D-8B11-5AB82403ECAF}" type="presParOf" srcId="{499567AB-44F4-4AD1-A17D-3C6B5F462F78}" destId="{6425628E-8A72-47DE-8553-E4D8EE3ABDBC}" srcOrd="0" destOrd="0" presId="urn:microsoft.com/office/officeart/2005/8/layout/radial6"/>
    <dgm:cxn modelId="{491E8CF7-D4E0-47B9-8A8B-702CD0EF6FC6}" type="presParOf" srcId="{499567AB-44F4-4AD1-A17D-3C6B5F462F78}" destId="{B3807421-C745-446C-98AC-065BE2B96F1E}" srcOrd="1" destOrd="0" presId="urn:microsoft.com/office/officeart/2005/8/layout/radial6"/>
    <dgm:cxn modelId="{13477022-5730-48EA-AD9F-F6655B24B99E}" type="presParOf" srcId="{499567AB-44F4-4AD1-A17D-3C6B5F462F78}" destId="{06946076-7808-46B9-A085-D9CF7FB4BB10}" srcOrd="2" destOrd="0" presId="urn:microsoft.com/office/officeart/2005/8/layout/radial6"/>
    <dgm:cxn modelId="{7084C95B-C24F-4A30-AA75-7D709409E545}" type="presParOf" srcId="{499567AB-44F4-4AD1-A17D-3C6B5F462F78}" destId="{5F9EA534-B69D-4481-A3CA-4942D9E19307}" srcOrd="3" destOrd="0" presId="urn:microsoft.com/office/officeart/2005/8/layout/radial6"/>
    <dgm:cxn modelId="{B9B98A62-2184-4FF5-862D-E824F8F3EDB4}" type="presParOf" srcId="{499567AB-44F4-4AD1-A17D-3C6B5F462F78}" destId="{907AEE05-CDA1-4645-877C-BA30722A90C0}" srcOrd="4" destOrd="0" presId="urn:microsoft.com/office/officeart/2005/8/layout/radial6"/>
    <dgm:cxn modelId="{EA8B94EA-D83E-4A93-A10B-AF79B6EC2ECC}" type="presParOf" srcId="{499567AB-44F4-4AD1-A17D-3C6B5F462F78}" destId="{4D388710-C1FB-4F16-9322-8A65008158DA}" srcOrd="5" destOrd="0" presId="urn:microsoft.com/office/officeart/2005/8/layout/radial6"/>
    <dgm:cxn modelId="{A2E04446-E499-441C-9122-00DAA8FE0CC6}" type="presParOf" srcId="{499567AB-44F4-4AD1-A17D-3C6B5F462F78}" destId="{6E3C7138-4A88-43A1-8458-986DF5136E1D}" srcOrd="6" destOrd="0" presId="urn:microsoft.com/office/officeart/2005/8/layout/radial6"/>
    <dgm:cxn modelId="{69CA6770-304A-481E-8C11-196C45889FF8}" type="presParOf" srcId="{499567AB-44F4-4AD1-A17D-3C6B5F462F78}" destId="{C039DCEF-6A8D-423A-963C-666266E7CE7C}" srcOrd="7" destOrd="0" presId="urn:microsoft.com/office/officeart/2005/8/layout/radial6"/>
    <dgm:cxn modelId="{36332CCC-A0D3-4CFF-9CC9-6B050046677B}" type="presParOf" srcId="{499567AB-44F4-4AD1-A17D-3C6B5F462F78}" destId="{89771D2C-7312-44B4-99A7-6A509209B19B}" srcOrd="8" destOrd="0" presId="urn:microsoft.com/office/officeart/2005/8/layout/radial6"/>
    <dgm:cxn modelId="{88A9CF74-C45A-4BE4-A743-E4E29231E852}" type="presParOf" srcId="{499567AB-44F4-4AD1-A17D-3C6B5F462F78}" destId="{691BF95B-781F-4C99-A7C3-0C9C369E6E43}" srcOrd="9" destOrd="0" presId="urn:microsoft.com/office/officeart/2005/8/layout/radial6"/>
    <dgm:cxn modelId="{7AAE6B6E-EE40-4243-AE49-86EE1423A07E}" type="presParOf" srcId="{499567AB-44F4-4AD1-A17D-3C6B5F462F78}" destId="{DC2FF301-4A6B-4E4D-A435-688A24A7269B}" srcOrd="10" destOrd="0" presId="urn:microsoft.com/office/officeart/2005/8/layout/radial6"/>
    <dgm:cxn modelId="{033A848E-88C7-45AB-A060-CD7DD4B49225}" type="presParOf" srcId="{499567AB-44F4-4AD1-A17D-3C6B5F462F78}" destId="{374E15C2-8075-4907-A078-B67F9D468CEB}" srcOrd="11" destOrd="0" presId="urn:microsoft.com/office/officeart/2005/8/layout/radial6"/>
    <dgm:cxn modelId="{5BA2C8D5-6C3E-43C7-8E97-923CD496C52A}" type="presParOf" srcId="{499567AB-44F4-4AD1-A17D-3C6B5F462F78}" destId="{B256C89F-450C-45DB-B442-A55217BB685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461695-4A4E-4EF4-A360-7826ED580E5E}" type="doc">
      <dgm:prSet loTypeId="urn:microsoft.com/office/officeart/2005/8/layout/hierarchy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DC1B3DAB-A2FA-41C8-900A-99101185C91D}">
      <dgm:prSet phldrT="[نص]" custT="1"/>
      <dgm:spPr/>
      <dgm:t>
        <a:bodyPr/>
        <a:lstStyle/>
        <a:p>
          <a:pPr rtl="1"/>
          <a:r>
            <a:rPr lang="en-US" sz="2000" b="0" dirty="0" smtClean="0"/>
            <a:t>Strategic Management Trilogy </a:t>
          </a:r>
          <a:endParaRPr lang="ar-SA" sz="2000" b="0" dirty="0"/>
        </a:p>
      </dgm:t>
    </dgm:pt>
    <dgm:pt modelId="{1D12BAB0-E5FF-4F5F-A31F-8B98D058082C}" type="parTrans" cxnId="{DCC917AF-0FA0-49F3-A09A-DFF47C26F9E7}">
      <dgm:prSet/>
      <dgm:spPr/>
      <dgm:t>
        <a:bodyPr/>
        <a:lstStyle/>
        <a:p>
          <a:pPr rtl="1"/>
          <a:endParaRPr lang="ar-SA" sz="2400"/>
        </a:p>
      </dgm:t>
    </dgm:pt>
    <dgm:pt modelId="{941F19C8-99FE-419F-89D1-6D7FA9EA86C1}" type="sibTrans" cxnId="{DCC917AF-0FA0-49F3-A09A-DFF47C26F9E7}">
      <dgm:prSet/>
      <dgm:spPr/>
      <dgm:t>
        <a:bodyPr/>
        <a:lstStyle/>
        <a:p>
          <a:pPr rtl="1"/>
          <a:endParaRPr lang="ar-SA" sz="2400"/>
        </a:p>
      </dgm:t>
    </dgm:pt>
    <dgm:pt modelId="{96CC6665-10EA-417F-AC20-A7CEA7FFC5F3}">
      <dgm:prSet phldrT="[نص]" custT="1"/>
      <dgm:spPr/>
      <dgm:t>
        <a:bodyPr/>
        <a:lstStyle/>
        <a:p>
          <a:pPr rtl="1"/>
          <a:r>
            <a:rPr lang="en-US" sz="1800" dirty="0" smtClean="0"/>
            <a:t>Creativity </a:t>
          </a:r>
          <a:endParaRPr lang="ar-SA" sz="1800" dirty="0"/>
        </a:p>
      </dgm:t>
    </dgm:pt>
    <dgm:pt modelId="{ECA32BC1-E4F7-4CC1-9B2F-BDEB6801D835}" type="parTrans" cxnId="{CBA15E30-B4DA-4811-9C63-4DF189C087BD}">
      <dgm:prSet/>
      <dgm:spPr/>
      <dgm:t>
        <a:bodyPr/>
        <a:lstStyle/>
        <a:p>
          <a:pPr rtl="1"/>
          <a:endParaRPr lang="ar-SA" sz="2400"/>
        </a:p>
      </dgm:t>
    </dgm:pt>
    <dgm:pt modelId="{BF0E397C-4002-45E9-BD6D-646FD0843675}" type="sibTrans" cxnId="{CBA15E30-B4DA-4811-9C63-4DF189C087BD}">
      <dgm:prSet/>
      <dgm:spPr/>
      <dgm:t>
        <a:bodyPr/>
        <a:lstStyle/>
        <a:p>
          <a:pPr rtl="1"/>
          <a:endParaRPr lang="ar-SA" sz="2400"/>
        </a:p>
      </dgm:t>
    </dgm:pt>
    <dgm:pt modelId="{14AC54A3-754C-47DF-AB67-37B468BB6F62}">
      <dgm:prSet phldrT="[نص]" custT="1"/>
      <dgm:spPr/>
      <dgm:t>
        <a:bodyPr/>
        <a:lstStyle/>
        <a:p>
          <a:pPr rtl="1"/>
          <a:r>
            <a:rPr lang="en-US" sz="1800" dirty="0" smtClean="0"/>
            <a:t>Strategic planning</a:t>
          </a:r>
          <a:endParaRPr lang="ar-SA" sz="1800" dirty="0" smtClean="0"/>
        </a:p>
      </dgm:t>
    </dgm:pt>
    <dgm:pt modelId="{B8391842-6633-4888-9A39-FCA7F95CD9FD}" type="parTrans" cxnId="{7DB34880-B793-4457-907A-FB19678877CF}">
      <dgm:prSet/>
      <dgm:spPr/>
      <dgm:t>
        <a:bodyPr/>
        <a:lstStyle/>
        <a:p>
          <a:pPr rtl="1"/>
          <a:endParaRPr lang="ar-SA" sz="2400"/>
        </a:p>
      </dgm:t>
    </dgm:pt>
    <dgm:pt modelId="{3B7E4B22-2A13-4BB3-97B5-4254EA260C29}" type="sibTrans" cxnId="{7DB34880-B793-4457-907A-FB19678877CF}">
      <dgm:prSet/>
      <dgm:spPr/>
      <dgm:t>
        <a:bodyPr/>
        <a:lstStyle/>
        <a:p>
          <a:pPr rtl="1"/>
          <a:endParaRPr lang="ar-SA" sz="2400"/>
        </a:p>
      </dgm:t>
    </dgm:pt>
    <dgm:pt modelId="{B8CEE10A-B974-4151-A175-CBC2ECAC40B2}">
      <dgm:prSet phldrT="[نص]" custT="1"/>
      <dgm:spPr/>
      <dgm:t>
        <a:bodyPr/>
        <a:lstStyle/>
        <a:p>
          <a:pPr rtl="1"/>
          <a:r>
            <a:rPr lang="en-US" sz="1800" dirty="0" smtClean="0"/>
            <a:t>Selecting the ambitions</a:t>
          </a:r>
          <a:endParaRPr lang="ar-SA" sz="1800" dirty="0"/>
        </a:p>
      </dgm:t>
    </dgm:pt>
    <dgm:pt modelId="{B26EDD24-35F5-4B37-B6ED-9BF2DF9F07B0}" type="parTrans" cxnId="{0FE19555-A5F1-4F46-9619-7D76B2CA52F9}">
      <dgm:prSet/>
      <dgm:spPr/>
      <dgm:t>
        <a:bodyPr/>
        <a:lstStyle/>
        <a:p>
          <a:pPr rtl="1"/>
          <a:endParaRPr lang="ar-SA" sz="2400"/>
        </a:p>
      </dgm:t>
    </dgm:pt>
    <dgm:pt modelId="{32D75E17-5AA9-45D8-BE87-DD54DFD0A6A3}" type="sibTrans" cxnId="{0FE19555-A5F1-4F46-9619-7D76B2CA52F9}">
      <dgm:prSet/>
      <dgm:spPr/>
      <dgm:t>
        <a:bodyPr/>
        <a:lstStyle/>
        <a:p>
          <a:pPr rtl="1"/>
          <a:endParaRPr lang="ar-SA" sz="2400"/>
        </a:p>
      </dgm:t>
    </dgm:pt>
    <dgm:pt modelId="{11CD82E3-8D35-4CE7-B83A-183CDEDF8F94}">
      <dgm:prSet custT="1"/>
      <dgm:spPr/>
      <dgm:t>
        <a:bodyPr/>
        <a:lstStyle/>
        <a:p>
          <a:pPr rtl="1"/>
          <a:r>
            <a:rPr lang="en-US" sz="1800" dirty="0" smtClean="0"/>
            <a:t>Communications</a:t>
          </a:r>
          <a:endParaRPr lang="ar-SA" sz="1800" dirty="0"/>
        </a:p>
      </dgm:t>
    </dgm:pt>
    <dgm:pt modelId="{9E119781-1DC2-42DA-9C00-D363012AEDFD}" type="parTrans" cxnId="{DE11D39B-7374-45C1-9BBA-7976FE062AC6}">
      <dgm:prSet/>
      <dgm:spPr/>
      <dgm:t>
        <a:bodyPr/>
        <a:lstStyle/>
        <a:p>
          <a:pPr rtl="1"/>
          <a:endParaRPr lang="ar-SA" sz="2400"/>
        </a:p>
      </dgm:t>
    </dgm:pt>
    <dgm:pt modelId="{148EF288-85BF-40B3-ABEE-4C12AD02DAB2}" type="sibTrans" cxnId="{DE11D39B-7374-45C1-9BBA-7976FE062AC6}">
      <dgm:prSet/>
      <dgm:spPr/>
      <dgm:t>
        <a:bodyPr/>
        <a:lstStyle/>
        <a:p>
          <a:pPr rtl="1"/>
          <a:endParaRPr lang="ar-SA" sz="2400"/>
        </a:p>
      </dgm:t>
    </dgm:pt>
    <dgm:pt modelId="{C699AC76-BF98-4508-BD58-1ED67F25A51D}">
      <dgm:prSet custT="1"/>
      <dgm:spPr/>
      <dgm:t>
        <a:bodyPr/>
        <a:lstStyle/>
        <a:p>
          <a:pPr rtl="1"/>
          <a:r>
            <a:rPr lang="en-US" sz="1800" dirty="0" smtClean="0"/>
            <a:t>Analysis of the environment</a:t>
          </a:r>
          <a:endParaRPr lang="ar-SA" sz="1800" dirty="0"/>
        </a:p>
      </dgm:t>
    </dgm:pt>
    <dgm:pt modelId="{ACABE2F9-EB90-41BA-9E89-E9CCDE419527}" type="parTrans" cxnId="{4EB6B856-1634-4E06-B899-AC4E0F53D13A}">
      <dgm:prSet/>
      <dgm:spPr/>
      <dgm:t>
        <a:bodyPr/>
        <a:lstStyle/>
        <a:p>
          <a:pPr rtl="1"/>
          <a:endParaRPr lang="ar-SA" sz="2400"/>
        </a:p>
      </dgm:t>
    </dgm:pt>
    <dgm:pt modelId="{3348F4C7-9CEC-4C5E-9FEE-FE69586CD7B1}" type="sibTrans" cxnId="{4EB6B856-1634-4E06-B899-AC4E0F53D13A}">
      <dgm:prSet/>
      <dgm:spPr/>
      <dgm:t>
        <a:bodyPr/>
        <a:lstStyle/>
        <a:p>
          <a:pPr rtl="1"/>
          <a:endParaRPr lang="ar-SA" sz="2400"/>
        </a:p>
      </dgm:t>
    </dgm:pt>
    <dgm:pt modelId="{296D346B-A820-4BA6-92B2-3AA2734AC8AF}">
      <dgm:prSet custT="1"/>
      <dgm:spPr/>
      <dgm:t>
        <a:bodyPr/>
        <a:lstStyle/>
        <a:p>
          <a:pPr rtl="1"/>
          <a:r>
            <a:rPr lang="en-US" sz="1800" dirty="0" smtClean="0"/>
            <a:t>Executive planning</a:t>
          </a:r>
          <a:endParaRPr lang="ar-SA" sz="1800" dirty="0"/>
        </a:p>
      </dgm:t>
    </dgm:pt>
    <dgm:pt modelId="{6A2F16C7-BC8D-48B1-8A14-EE4BA4F11827}" type="parTrans" cxnId="{72BB9870-377C-4AF4-B906-00E4136D2065}">
      <dgm:prSet/>
      <dgm:spPr/>
      <dgm:t>
        <a:bodyPr/>
        <a:lstStyle/>
        <a:p>
          <a:pPr rtl="1"/>
          <a:endParaRPr lang="ar-SA" sz="2400"/>
        </a:p>
      </dgm:t>
    </dgm:pt>
    <dgm:pt modelId="{B05F41F6-067A-4EF3-B18E-49F329DBFD01}" type="sibTrans" cxnId="{72BB9870-377C-4AF4-B906-00E4136D2065}">
      <dgm:prSet/>
      <dgm:spPr/>
      <dgm:t>
        <a:bodyPr/>
        <a:lstStyle/>
        <a:p>
          <a:pPr rtl="1"/>
          <a:endParaRPr lang="ar-SA" sz="2400"/>
        </a:p>
      </dgm:t>
    </dgm:pt>
    <dgm:pt modelId="{5A399318-3E63-42EC-B26F-3927E0B1963E}">
      <dgm:prSet custT="1"/>
      <dgm:spPr/>
      <dgm:t>
        <a:bodyPr/>
        <a:lstStyle/>
        <a:p>
          <a:pPr rtl="1"/>
          <a:r>
            <a:rPr lang="en-US" sz="1800" dirty="0" smtClean="0"/>
            <a:t>Continuous assessment</a:t>
          </a:r>
          <a:endParaRPr lang="ar-SA" sz="1800" dirty="0"/>
        </a:p>
      </dgm:t>
    </dgm:pt>
    <dgm:pt modelId="{C7AD5E07-A571-464A-B66F-B5C6C670B7AF}" type="parTrans" cxnId="{F676B401-6423-4953-BEEA-EDF5E4CCC9CF}">
      <dgm:prSet/>
      <dgm:spPr/>
      <dgm:t>
        <a:bodyPr/>
        <a:lstStyle/>
        <a:p>
          <a:pPr rtl="1"/>
          <a:endParaRPr lang="ar-SA" sz="2400"/>
        </a:p>
      </dgm:t>
    </dgm:pt>
    <dgm:pt modelId="{03FBC201-FE25-433F-A47E-79BF4414E6A8}" type="sibTrans" cxnId="{F676B401-6423-4953-BEEA-EDF5E4CCC9CF}">
      <dgm:prSet/>
      <dgm:spPr/>
      <dgm:t>
        <a:bodyPr/>
        <a:lstStyle/>
        <a:p>
          <a:pPr rtl="1"/>
          <a:endParaRPr lang="ar-SA" sz="2400"/>
        </a:p>
      </dgm:t>
    </dgm:pt>
    <dgm:pt modelId="{F1E670D6-12EB-4EDF-9FE4-D45AF28BB7FD}">
      <dgm:prSet custT="1"/>
      <dgm:spPr/>
      <dgm:t>
        <a:bodyPr/>
        <a:lstStyle/>
        <a:p>
          <a:pPr rtl="1"/>
          <a:r>
            <a:rPr lang="en-US" sz="1800" dirty="0" smtClean="0"/>
            <a:t>Vision </a:t>
          </a:r>
          <a:endParaRPr lang="ar-SA" sz="1800" dirty="0"/>
        </a:p>
      </dgm:t>
    </dgm:pt>
    <dgm:pt modelId="{171463EE-1A61-48DD-823E-9BF65F6ABD02}" type="parTrans" cxnId="{B4EAB1D6-9540-412E-952D-6BFDB640376B}">
      <dgm:prSet/>
      <dgm:spPr/>
      <dgm:t>
        <a:bodyPr/>
        <a:lstStyle/>
        <a:p>
          <a:pPr rtl="1"/>
          <a:endParaRPr lang="ar-SA" sz="2400"/>
        </a:p>
      </dgm:t>
    </dgm:pt>
    <dgm:pt modelId="{B8D265D6-D319-46DD-A2B9-47C4C917659A}" type="sibTrans" cxnId="{B4EAB1D6-9540-412E-952D-6BFDB640376B}">
      <dgm:prSet/>
      <dgm:spPr/>
      <dgm:t>
        <a:bodyPr/>
        <a:lstStyle/>
        <a:p>
          <a:pPr rtl="1"/>
          <a:endParaRPr lang="ar-SA" sz="2400"/>
        </a:p>
      </dgm:t>
    </dgm:pt>
    <dgm:pt modelId="{B2433FDB-D5C1-4C46-B30C-F748A7E10F4D}">
      <dgm:prSet custT="1"/>
      <dgm:spPr/>
      <dgm:t>
        <a:bodyPr/>
        <a:lstStyle/>
        <a:p>
          <a:pPr rtl="1"/>
          <a:r>
            <a:rPr lang="en-US" sz="1800" dirty="0" smtClean="0"/>
            <a:t>Values </a:t>
          </a:r>
          <a:endParaRPr lang="ar-SA" sz="1800" dirty="0"/>
        </a:p>
      </dgm:t>
    </dgm:pt>
    <dgm:pt modelId="{BBEF407E-3A76-4648-950B-85854BC3075D}" type="parTrans" cxnId="{E67DC3A8-7F79-4092-98EC-4A4E88FE7910}">
      <dgm:prSet/>
      <dgm:spPr/>
      <dgm:t>
        <a:bodyPr/>
        <a:lstStyle/>
        <a:p>
          <a:pPr rtl="1"/>
          <a:endParaRPr lang="ar-SA" sz="2400"/>
        </a:p>
      </dgm:t>
    </dgm:pt>
    <dgm:pt modelId="{43BB0B9A-BE84-447D-BB0A-036F364E2305}" type="sibTrans" cxnId="{E67DC3A8-7F79-4092-98EC-4A4E88FE7910}">
      <dgm:prSet/>
      <dgm:spPr/>
      <dgm:t>
        <a:bodyPr/>
        <a:lstStyle/>
        <a:p>
          <a:pPr rtl="1"/>
          <a:endParaRPr lang="ar-SA" sz="2400"/>
        </a:p>
      </dgm:t>
    </dgm:pt>
    <dgm:pt modelId="{B6684EFC-EDBD-4CCD-84AA-884DDA256BB3}">
      <dgm:prSet custT="1"/>
      <dgm:spPr/>
      <dgm:t>
        <a:bodyPr/>
        <a:lstStyle/>
        <a:p>
          <a:pPr rtl="1"/>
          <a:r>
            <a:rPr lang="en-US" sz="1800" dirty="0" smtClean="0"/>
            <a:t>Mission </a:t>
          </a:r>
          <a:endParaRPr lang="ar-SA" sz="1800" dirty="0"/>
        </a:p>
      </dgm:t>
    </dgm:pt>
    <dgm:pt modelId="{27DCB01E-7BAB-498A-99E6-3F8F531B2177}" type="parTrans" cxnId="{0503728D-A71E-49E5-BBB2-6511B210F14B}">
      <dgm:prSet/>
      <dgm:spPr/>
      <dgm:t>
        <a:bodyPr/>
        <a:lstStyle/>
        <a:p>
          <a:pPr rtl="1"/>
          <a:endParaRPr lang="ar-SA" sz="2400"/>
        </a:p>
      </dgm:t>
    </dgm:pt>
    <dgm:pt modelId="{7D236718-5462-49BD-8079-8AC42ED4B4BE}" type="sibTrans" cxnId="{0503728D-A71E-49E5-BBB2-6511B210F14B}">
      <dgm:prSet/>
      <dgm:spPr/>
      <dgm:t>
        <a:bodyPr/>
        <a:lstStyle/>
        <a:p>
          <a:pPr rtl="1"/>
          <a:endParaRPr lang="ar-SA" sz="2400"/>
        </a:p>
      </dgm:t>
    </dgm:pt>
    <dgm:pt modelId="{65B86D01-B67F-437C-80A0-5EFA7B3DCAB7}" type="pres">
      <dgm:prSet presAssocID="{5A461695-4A4E-4EF4-A360-7826ED58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C064EE76-5742-4A4C-AEA3-12F7743E57FF}" type="pres">
      <dgm:prSet presAssocID="{DC1B3DAB-A2FA-41C8-900A-99101185C91D}" presName="hierRoot1" presStyleCnt="0"/>
      <dgm:spPr/>
    </dgm:pt>
    <dgm:pt modelId="{7F8350DD-D9A4-4BF8-90B2-3AD228B9634B}" type="pres">
      <dgm:prSet presAssocID="{DC1B3DAB-A2FA-41C8-900A-99101185C91D}" presName="composite" presStyleCnt="0"/>
      <dgm:spPr/>
    </dgm:pt>
    <dgm:pt modelId="{F95D25C0-FB14-4727-98C1-5301831FDB8E}" type="pres">
      <dgm:prSet presAssocID="{DC1B3DAB-A2FA-41C8-900A-99101185C91D}" presName="background" presStyleLbl="node0" presStyleIdx="0" presStyleCnt="1"/>
      <dgm:spPr/>
    </dgm:pt>
    <dgm:pt modelId="{B0DF4F8D-E07D-436C-8D08-CFAE546E3D90}" type="pres">
      <dgm:prSet presAssocID="{DC1B3DAB-A2FA-41C8-900A-99101185C91D}" presName="text" presStyleLbl="fgAcc0" presStyleIdx="0" presStyleCnt="1" custScaleX="186163" custLinFactNeighborY="-2770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7FCE8DB-78E0-4FFC-9E4E-476ADE91D394}" type="pres">
      <dgm:prSet presAssocID="{DC1B3DAB-A2FA-41C8-900A-99101185C91D}" presName="hierChild2" presStyleCnt="0"/>
      <dgm:spPr/>
    </dgm:pt>
    <dgm:pt modelId="{3499E756-E825-44A8-8B56-F424858D0AC5}" type="pres">
      <dgm:prSet presAssocID="{ECA32BC1-E4F7-4CC1-9B2F-BDEB6801D835}" presName="Name10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2DEDD262-BACC-438C-B246-C600D8519DAF}" type="pres">
      <dgm:prSet presAssocID="{96CC6665-10EA-417F-AC20-A7CEA7FFC5F3}" presName="hierRoot2" presStyleCnt="0"/>
      <dgm:spPr/>
    </dgm:pt>
    <dgm:pt modelId="{0B24A485-F9AD-43AE-95E1-26E540556E4B}" type="pres">
      <dgm:prSet presAssocID="{96CC6665-10EA-417F-AC20-A7CEA7FFC5F3}" presName="composite2" presStyleCnt="0"/>
      <dgm:spPr/>
    </dgm:pt>
    <dgm:pt modelId="{D7ED021D-00AB-4A5C-84C9-C5EA36C0C02A}" type="pres">
      <dgm:prSet presAssocID="{96CC6665-10EA-417F-AC20-A7CEA7FFC5F3}" presName="background2" presStyleLbl="node2" presStyleIdx="0" presStyleCnt="3"/>
      <dgm:spPr/>
    </dgm:pt>
    <dgm:pt modelId="{D259F18F-BA0A-4562-A431-2C1F7441D564}" type="pres">
      <dgm:prSet presAssocID="{96CC6665-10EA-417F-AC20-A7CEA7FFC5F3}" presName="text2" presStyleLbl="fgAcc2" presStyleIdx="0" presStyleCnt="3" custLinFactNeighborX="-15518" custLinFactNeighborY="-1099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F100E7A-7615-4AD5-A8B3-0370F6EB9852}" type="pres">
      <dgm:prSet presAssocID="{96CC6665-10EA-417F-AC20-A7CEA7FFC5F3}" presName="hierChild3" presStyleCnt="0"/>
      <dgm:spPr/>
    </dgm:pt>
    <dgm:pt modelId="{3FC2FE1F-F2E7-45EA-88F0-E16647B781FC}" type="pres">
      <dgm:prSet presAssocID="{9E119781-1DC2-42DA-9C00-D363012AEDFD}" presName="Name10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312E4677-C55A-4591-802B-51B3ACBD704C}" type="pres">
      <dgm:prSet presAssocID="{11CD82E3-8D35-4CE7-B83A-183CDEDF8F94}" presName="hierRoot2" presStyleCnt="0"/>
      <dgm:spPr/>
    </dgm:pt>
    <dgm:pt modelId="{D964C1E9-77F2-4FE3-8C67-89093DF69A10}" type="pres">
      <dgm:prSet presAssocID="{11CD82E3-8D35-4CE7-B83A-183CDEDF8F94}" presName="composite2" presStyleCnt="0"/>
      <dgm:spPr/>
    </dgm:pt>
    <dgm:pt modelId="{DCDA7F8A-BABE-4732-9CA1-8AF1183170B2}" type="pres">
      <dgm:prSet presAssocID="{11CD82E3-8D35-4CE7-B83A-183CDEDF8F94}" presName="background2" presStyleLbl="node2" presStyleIdx="1" presStyleCnt="3"/>
      <dgm:spPr/>
    </dgm:pt>
    <dgm:pt modelId="{BEE8017C-96ED-4705-8FDF-267D05F2A547}" type="pres">
      <dgm:prSet presAssocID="{11CD82E3-8D35-4CE7-B83A-183CDEDF8F94}" presName="text2" presStyleLbl="fgAcc2" presStyleIdx="1" presStyleCnt="3" custScaleX="139255" custLinFactNeighborX="-214" custLinFactNeighborY="-1099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2BA5C92-91C0-4B1C-AE06-4CD340F852FF}" type="pres">
      <dgm:prSet presAssocID="{11CD82E3-8D35-4CE7-B83A-183CDEDF8F94}" presName="hierChild3" presStyleCnt="0"/>
      <dgm:spPr/>
    </dgm:pt>
    <dgm:pt modelId="{7A25708F-F199-4B17-887F-6C2DE7E0F492}" type="pres">
      <dgm:prSet presAssocID="{B8391842-6633-4888-9A39-FCA7F95CD9FD}" presName="Name10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515A0D75-BF00-4E4E-A355-6AD80A0B2884}" type="pres">
      <dgm:prSet presAssocID="{14AC54A3-754C-47DF-AB67-37B468BB6F62}" presName="hierRoot2" presStyleCnt="0"/>
      <dgm:spPr/>
    </dgm:pt>
    <dgm:pt modelId="{F85C8DFF-57A9-4B24-A627-2BE42A336DE3}" type="pres">
      <dgm:prSet presAssocID="{14AC54A3-754C-47DF-AB67-37B468BB6F62}" presName="composite2" presStyleCnt="0"/>
      <dgm:spPr/>
    </dgm:pt>
    <dgm:pt modelId="{056C0EE7-8CC7-4EFC-9131-36DFF6B24B75}" type="pres">
      <dgm:prSet presAssocID="{14AC54A3-754C-47DF-AB67-37B468BB6F62}" presName="background2" presStyleLbl="node2" presStyleIdx="2" presStyleCnt="3"/>
      <dgm:spPr/>
    </dgm:pt>
    <dgm:pt modelId="{49D4F844-354D-41DF-8921-AC3CCC5E70B3}" type="pres">
      <dgm:prSet presAssocID="{14AC54A3-754C-47DF-AB67-37B468BB6F62}" presName="text2" presStyleLbl="fgAcc2" presStyleIdx="2" presStyleCnt="3" custLinFactNeighborX="16217" custLinFactNeighborY="-1099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5786941-1F3E-4FCB-8AFD-C3F36B6D0D38}" type="pres">
      <dgm:prSet presAssocID="{14AC54A3-754C-47DF-AB67-37B468BB6F62}" presName="hierChild3" presStyleCnt="0"/>
      <dgm:spPr/>
    </dgm:pt>
    <dgm:pt modelId="{11DFB76A-9DF3-4457-BBB4-5EF88803FE56}" type="pres">
      <dgm:prSet presAssocID="{B26EDD24-35F5-4B37-B6ED-9BF2DF9F07B0}" presName="Name17" presStyleLbl="parChTrans1D3" presStyleIdx="0" presStyleCnt="4"/>
      <dgm:spPr/>
      <dgm:t>
        <a:bodyPr/>
        <a:lstStyle/>
        <a:p>
          <a:pPr rtl="1"/>
          <a:endParaRPr lang="ar-SA"/>
        </a:p>
      </dgm:t>
    </dgm:pt>
    <dgm:pt modelId="{63FC7D77-840C-4E69-B763-615FA2F166CA}" type="pres">
      <dgm:prSet presAssocID="{B8CEE10A-B974-4151-A175-CBC2ECAC40B2}" presName="hierRoot3" presStyleCnt="0"/>
      <dgm:spPr/>
    </dgm:pt>
    <dgm:pt modelId="{6935E2EF-F14D-4E92-9969-6EFC4AF4AC1E}" type="pres">
      <dgm:prSet presAssocID="{B8CEE10A-B974-4151-A175-CBC2ECAC40B2}" presName="composite3" presStyleCnt="0"/>
      <dgm:spPr/>
    </dgm:pt>
    <dgm:pt modelId="{065C1FEF-6DDB-481F-99E2-B65B86DBDF82}" type="pres">
      <dgm:prSet presAssocID="{B8CEE10A-B974-4151-A175-CBC2ECAC40B2}" presName="background3" presStyleLbl="node3" presStyleIdx="0" presStyleCnt="4"/>
      <dgm:spPr/>
    </dgm:pt>
    <dgm:pt modelId="{1CB8FE0C-3B10-4477-AA04-2B1AA5F246ED}" type="pres">
      <dgm:prSet presAssocID="{B8CEE10A-B974-4151-A175-CBC2ECAC40B2}" presName="text3" presStyleLbl="fgAcc3" presStyleIdx="0" presStyleCnt="4" custLinFactNeighborX="-44627" custLinFactNeighborY="105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0AC950C-FCF5-4848-898C-0B8BCDA2CC80}" type="pres">
      <dgm:prSet presAssocID="{B8CEE10A-B974-4151-A175-CBC2ECAC40B2}" presName="hierChild4" presStyleCnt="0"/>
      <dgm:spPr/>
    </dgm:pt>
    <dgm:pt modelId="{F8AA842F-3A86-49F3-A4CB-C21B984EAE41}" type="pres">
      <dgm:prSet presAssocID="{171463EE-1A61-48DD-823E-9BF65F6ABD02}" presName="Name23" presStyleLbl="parChTrans1D4" presStyleIdx="0" presStyleCnt="3"/>
      <dgm:spPr/>
      <dgm:t>
        <a:bodyPr/>
        <a:lstStyle/>
        <a:p>
          <a:pPr rtl="1"/>
          <a:endParaRPr lang="ar-SA"/>
        </a:p>
      </dgm:t>
    </dgm:pt>
    <dgm:pt modelId="{3EB0CB7F-924E-4E60-8ABD-C8EA960FB0FF}" type="pres">
      <dgm:prSet presAssocID="{F1E670D6-12EB-4EDF-9FE4-D45AF28BB7FD}" presName="hierRoot4" presStyleCnt="0"/>
      <dgm:spPr/>
    </dgm:pt>
    <dgm:pt modelId="{D15F88B2-9D0A-49DC-A99B-3EF6C0360430}" type="pres">
      <dgm:prSet presAssocID="{F1E670D6-12EB-4EDF-9FE4-D45AF28BB7FD}" presName="composite4" presStyleCnt="0"/>
      <dgm:spPr/>
    </dgm:pt>
    <dgm:pt modelId="{7F7B5C39-BA64-418A-92B9-CC8A5C1C1556}" type="pres">
      <dgm:prSet presAssocID="{F1E670D6-12EB-4EDF-9FE4-D45AF28BB7FD}" presName="background4" presStyleLbl="node4" presStyleIdx="0" presStyleCnt="3"/>
      <dgm:spPr/>
    </dgm:pt>
    <dgm:pt modelId="{6A0DDF22-E86F-436E-9FA9-64D2D1A3D6E0}" type="pres">
      <dgm:prSet presAssocID="{F1E670D6-12EB-4EDF-9FE4-D45AF28BB7FD}" presName="text4" presStyleLbl="fgAcc4" presStyleIdx="0" presStyleCnt="3" custLinFactNeighborX="28878" custLinFactNeighborY="346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C3F27FB-AD25-435A-8C6F-1FF9A77CC188}" type="pres">
      <dgm:prSet presAssocID="{F1E670D6-12EB-4EDF-9FE4-D45AF28BB7FD}" presName="hierChild5" presStyleCnt="0"/>
      <dgm:spPr/>
    </dgm:pt>
    <dgm:pt modelId="{A38B30B0-D2DB-4EB4-9A76-1B37569C44F3}" type="pres">
      <dgm:prSet presAssocID="{BBEF407E-3A76-4648-950B-85854BC3075D}" presName="Name23" presStyleLbl="parChTrans1D4" presStyleIdx="1" presStyleCnt="3"/>
      <dgm:spPr/>
      <dgm:t>
        <a:bodyPr/>
        <a:lstStyle/>
        <a:p>
          <a:pPr rtl="1"/>
          <a:endParaRPr lang="ar-SA"/>
        </a:p>
      </dgm:t>
    </dgm:pt>
    <dgm:pt modelId="{3BC3FCE7-E70C-4514-83FF-01F21FAA895D}" type="pres">
      <dgm:prSet presAssocID="{B2433FDB-D5C1-4C46-B30C-F748A7E10F4D}" presName="hierRoot4" presStyleCnt="0"/>
      <dgm:spPr/>
    </dgm:pt>
    <dgm:pt modelId="{FF2C94BD-FC1C-475B-AFD5-03E36D059B67}" type="pres">
      <dgm:prSet presAssocID="{B2433FDB-D5C1-4C46-B30C-F748A7E10F4D}" presName="composite4" presStyleCnt="0"/>
      <dgm:spPr/>
    </dgm:pt>
    <dgm:pt modelId="{4099C20C-5BDB-4041-8F16-9F8106E4106C}" type="pres">
      <dgm:prSet presAssocID="{B2433FDB-D5C1-4C46-B30C-F748A7E10F4D}" presName="background4" presStyleLbl="node4" presStyleIdx="1" presStyleCnt="3"/>
      <dgm:spPr/>
    </dgm:pt>
    <dgm:pt modelId="{39FC998B-F634-4391-8F6F-48BB1D70F8C1}" type="pres">
      <dgm:prSet presAssocID="{B2433FDB-D5C1-4C46-B30C-F748A7E10F4D}" presName="text4" presStyleLbl="fgAcc4" presStyleIdx="1" presStyleCnt="3" custLinFactNeighborX="28878" custLinFactNeighborY="346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52FA926-8BD0-4C06-A10A-2A69EA1C9662}" type="pres">
      <dgm:prSet presAssocID="{B2433FDB-D5C1-4C46-B30C-F748A7E10F4D}" presName="hierChild5" presStyleCnt="0"/>
      <dgm:spPr/>
    </dgm:pt>
    <dgm:pt modelId="{1A27FC02-7EC3-4327-9D4D-6E7A15E4C516}" type="pres">
      <dgm:prSet presAssocID="{27DCB01E-7BAB-498A-99E6-3F8F531B2177}" presName="Name23" presStyleLbl="parChTrans1D4" presStyleIdx="2" presStyleCnt="3"/>
      <dgm:spPr/>
      <dgm:t>
        <a:bodyPr/>
        <a:lstStyle/>
        <a:p>
          <a:pPr rtl="1"/>
          <a:endParaRPr lang="ar-SA"/>
        </a:p>
      </dgm:t>
    </dgm:pt>
    <dgm:pt modelId="{84E18ECF-AF93-4CEC-84C5-65EEAD546E06}" type="pres">
      <dgm:prSet presAssocID="{B6684EFC-EDBD-4CCD-84AA-884DDA256BB3}" presName="hierRoot4" presStyleCnt="0"/>
      <dgm:spPr/>
    </dgm:pt>
    <dgm:pt modelId="{21D6CF90-91A1-414A-8462-3E0F34EECE65}" type="pres">
      <dgm:prSet presAssocID="{B6684EFC-EDBD-4CCD-84AA-884DDA256BB3}" presName="composite4" presStyleCnt="0"/>
      <dgm:spPr/>
    </dgm:pt>
    <dgm:pt modelId="{EC97D5D1-D830-46E0-9998-62A4C1261604}" type="pres">
      <dgm:prSet presAssocID="{B6684EFC-EDBD-4CCD-84AA-884DDA256BB3}" presName="background4" presStyleLbl="node4" presStyleIdx="2" presStyleCnt="3"/>
      <dgm:spPr/>
    </dgm:pt>
    <dgm:pt modelId="{448EC038-ECCF-4A60-AA4A-79CED518839D}" type="pres">
      <dgm:prSet presAssocID="{B6684EFC-EDBD-4CCD-84AA-884DDA256BB3}" presName="text4" presStyleLbl="fgAcc4" presStyleIdx="2" presStyleCnt="3" custLinFactNeighborX="28878" custLinFactNeighborY="346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ECB95E6-A065-4E68-9D26-41A918E9B863}" type="pres">
      <dgm:prSet presAssocID="{B6684EFC-EDBD-4CCD-84AA-884DDA256BB3}" presName="hierChild5" presStyleCnt="0"/>
      <dgm:spPr/>
    </dgm:pt>
    <dgm:pt modelId="{3B0012BD-1737-40AB-9FCA-CA1EB3A2B0CF}" type="pres">
      <dgm:prSet presAssocID="{ACABE2F9-EB90-41BA-9E89-E9CCDE419527}" presName="Name17" presStyleLbl="parChTrans1D3" presStyleIdx="1" presStyleCnt="4"/>
      <dgm:spPr/>
      <dgm:t>
        <a:bodyPr/>
        <a:lstStyle/>
        <a:p>
          <a:pPr rtl="1"/>
          <a:endParaRPr lang="ar-SA"/>
        </a:p>
      </dgm:t>
    </dgm:pt>
    <dgm:pt modelId="{3C785456-CFEF-425F-8958-63ECAA10025F}" type="pres">
      <dgm:prSet presAssocID="{C699AC76-BF98-4508-BD58-1ED67F25A51D}" presName="hierRoot3" presStyleCnt="0"/>
      <dgm:spPr/>
    </dgm:pt>
    <dgm:pt modelId="{0E829F6E-62A6-418F-A3DC-57E18E241A35}" type="pres">
      <dgm:prSet presAssocID="{C699AC76-BF98-4508-BD58-1ED67F25A51D}" presName="composite3" presStyleCnt="0"/>
      <dgm:spPr/>
    </dgm:pt>
    <dgm:pt modelId="{D718EAA6-76BF-4B36-B34A-F0661D1E5978}" type="pres">
      <dgm:prSet presAssocID="{C699AC76-BF98-4508-BD58-1ED67F25A51D}" presName="background3" presStyleLbl="node3" presStyleIdx="1" presStyleCnt="4"/>
      <dgm:spPr/>
    </dgm:pt>
    <dgm:pt modelId="{45846ABE-EA63-41CA-A31D-910AE9147DB4}" type="pres">
      <dgm:prSet presAssocID="{C699AC76-BF98-4508-BD58-1ED67F25A51D}" presName="text3" presStyleLbl="fgAcc3" presStyleIdx="1" presStyleCnt="4" custLinFactNeighborX="-44627" custLinFactNeighborY="105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899855C-4BD9-4FD6-AF05-86A27BF7E6D5}" type="pres">
      <dgm:prSet presAssocID="{C699AC76-BF98-4508-BD58-1ED67F25A51D}" presName="hierChild4" presStyleCnt="0"/>
      <dgm:spPr/>
    </dgm:pt>
    <dgm:pt modelId="{92D4A8E3-458D-43D8-8406-29EFBF83E10A}" type="pres">
      <dgm:prSet presAssocID="{6A2F16C7-BC8D-48B1-8A14-EE4BA4F11827}" presName="Name17" presStyleLbl="parChTrans1D3" presStyleIdx="2" presStyleCnt="4"/>
      <dgm:spPr/>
      <dgm:t>
        <a:bodyPr/>
        <a:lstStyle/>
        <a:p>
          <a:pPr rtl="1"/>
          <a:endParaRPr lang="ar-SA"/>
        </a:p>
      </dgm:t>
    </dgm:pt>
    <dgm:pt modelId="{C25FF50A-D19B-4D46-8F23-D6919CBCE768}" type="pres">
      <dgm:prSet presAssocID="{296D346B-A820-4BA6-92B2-3AA2734AC8AF}" presName="hierRoot3" presStyleCnt="0"/>
      <dgm:spPr/>
    </dgm:pt>
    <dgm:pt modelId="{5CEC634C-6107-4EAA-96D1-D64419FA2C00}" type="pres">
      <dgm:prSet presAssocID="{296D346B-A820-4BA6-92B2-3AA2734AC8AF}" presName="composite3" presStyleCnt="0"/>
      <dgm:spPr/>
    </dgm:pt>
    <dgm:pt modelId="{00506B24-8560-41B4-B4AA-1E220942E0AC}" type="pres">
      <dgm:prSet presAssocID="{296D346B-A820-4BA6-92B2-3AA2734AC8AF}" presName="background3" presStyleLbl="node3" presStyleIdx="2" presStyleCnt="4"/>
      <dgm:spPr/>
    </dgm:pt>
    <dgm:pt modelId="{CF0614A7-25B9-4927-9F1B-CFF7971B6F16}" type="pres">
      <dgm:prSet presAssocID="{296D346B-A820-4BA6-92B2-3AA2734AC8AF}" presName="text3" presStyleLbl="fgAcc3" presStyleIdx="2" presStyleCnt="4" custLinFactNeighborX="-44627" custLinFactNeighborY="105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FA48B08-42EC-4461-8AE2-D13ED4A0F401}" type="pres">
      <dgm:prSet presAssocID="{296D346B-A820-4BA6-92B2-3AA2734AC8AF}" presName="hierChild4" presStyleCnt="0"/>
      <dgm:spPr/>
    </dgm:pt>
    <dgm:pt modelId="{DEF6340A-9E07-4575-A181-4B22B9586064}" type="pres">
      <dgm:prSet presAssocID="{C7AD5E07-A571-464A-B66F-B5C6C670B7AF}" presName="Name17" presStyleLbl="parChTrans1D3" presStyleIdx="3" presStyleCnt="4"/>
      <dgm:spPr/>
      <dgm:t>
        <a:bodyPr/>
        <a:lstStyle/>
        <a:p>
          <a:pPr rtl="1"/>
          <a:endParaRPr lang="ar-SA"/>
        </a:p>
      </dgm:t>
    </dgm:pt>
    <dgm:pt modelId="{F1B6D835-27C9-4E9C-8536-3872A09A6ADA}" type="pres">
      <dgm:prSet presAssocID="{5A399318-3E63-42EC-B26F-3927E0B1963E}" presName="hierRoot3" presStyleCnt="0"/>
      <dgm:spPr/>
    </dgm:pt>
    <dgm:pt modelId="{237C7AAF-461E-4FF3-B039-A63280C78B7C}" type="pres">
      <dgm:prSet presAssocID="{5A399318-3E63-42EC-B26F-3927E0B1963E}" presName="composite3" presStyleCnt="0"/>
      <dgm:spPr/>
    </dgm:pt>
    <dgm:pt modelId="{742BF0AB-4653-4378-A678-6F350CC9BBF2}" type="pres">
      <dgm:prSet presAssocID="{5A399318-3E63-42EC-B26F-3927E0B1963E}" presName="background3" presStyleLbl="node3" presStyleIdx="3" presStyleCnt="4"/>
      <dgm:spPr/>
    </dgm:pt>
    <dgm:pt modelId="{38549537-F299-48F2-8A5B-5E082D21C5B3}" type="pres">
      <dgm:prSet presAssocID="{5A399318-3E63-42EC-B26F-3927E0B1963E}" presName="text3" presStyleLbl="fgAcc3" presStyleIdx="3" presStyleCnt="4" custLinFactNeighborX="-44627" custLinFactNeighborY="1055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A27DE18-92D7-4049-B769-A3954730071C}" type="pres">
      <dgm:prSet presAssocID="{5A399318-3E63-42EC-B26F-3927E0B1963E}" presName="hierChild4" presStyleCnt="0"/>
      <dgm:spPr/>
    </dgm:pt>
  </dgm:ptLst>
  <dgm:cxnLst>
    <dgm:cxn modelId="{AD3DEA42-ADBA-4311-A729-285DD3A26C33}" type="presOf" srcId="{6A2F16C7-BC8D-48B1-8A14-EE4BA4F11827}" destId="{92D4A8E3-458D-43D8-8406-29EFBF83E10A}" srcOrd="0" destOrd="0" presId="urn:microsoft.com/office/officeart/2005/8/layout/hierarchy1"/>
    <dgm:cxn modelId="{0FE19555-A5F1-4F46-9619-7D76B2CA52F9}" srcId="{14AC54A3-754C-47DF-AB67-37B468BB6F62}" destId="{B8CEE10A-B974-4151-A175-CBC2ECAC40B2}" srcOrd="0" destOrd="0" parTransId="{B26EDD24-35F5-4B37-B6ED-9BF2DF9F07B0}" sibTransId="{32D75E17-5AA9-45D8-BE87-DD54DFD0A6A3}"/>
    <dgm:cxn modelId="{F676B401-6423-4953-BEEA-EDF5E4CCC9CF}" srcId="{14AC54A3-754C-47DF-AB67-37B468BB6F62}" destId="{5A399318-3E63-42EC-B26F-3927E0B1963E}" srcOrd="3" destOrd="0" parTransId="{C7AD5E07-A571-464A-B66F-B5C6C670B7AF}" sibTransId="{03FBC201-FE25-433F-A47E-79BF4414E6A8}"/>
    <dgm:cxn modelId="{DE11D39B-7374-45C1-9BBA-7976FE062AC6}" srcId="{DC1B3DAB-A2FA-41C8-900A-99101185C91D}" destId="{11CD82E3-8D35-4CE7-B83A-183CDEDF8F94}" srcOrd="1" destOrd="0" parTransId="{9E119781-1DC2-42DA-9C00-D363012AEDFD}" sibTransId="{148EF288-85BF-40B3-ABEE-4C12AD02DAB2}"/>
    <dgm:cxn modelId="{98498C80-5B1C-4526-B291-6F0F1CB86BD4}" type="presOf" srcId="{B26EDD24-35F5-4B37-B6ED-9BF2DF9F07B0}" destId="{11DFB76A-9DF3-4457-BBB4-5EF88803FE56}" srcOrd="0" destOrd="0" presId="urn:microsoft.com/office/officeart/2005/8/layout/hierarchy1"/>
    <dgm:cxn modelId="{2A7094D1-F5EC-41FF-8B1A-486D5C608C02}" type="presOf" srcId="{DC1B3DAB-A2FA-41C8-900A-99101185C91D}" destId="{B0DF4F8D-E07D-436C-8D08-CFAE546E3D90}" srcOrd="0" destOrd="0" presId="urn:microsoft.com/office/officeart/2005/8/layout/hierarchy1"/>
    <dgm:cxn modelId="{B4EAB1D6-9540-412E-952D-6BFDB640376B}" srcId="{B8CEE10A-B974-4151-A175-CBC2ECAC40B2}" destId="{F1E670D6-12EB-4EDF-9FE4-D45AF28BB7FD}" srcOrd="0" destOrd="0" parTransId="{171463EE-1A61-48DD-823E-9BF65F6ABD02}" sibTransId="{B8D265D6-D319-46DD-A2B9-47C4C917659A}"/>
    <dgm:cxn modelId="{4EB6B856-1634-4E06-B899-AC4E0F53D13A}" srcId="{14AC54A3-754C-47DF-AB67-37B468BB6F62}" destId="{C699AC76-BF98-4508-BD58-1ED67F25A51D}" srcOrd="1" destOrd="0" parTransId="{ACABE2F9-EB90-41BA-9E89-E9CCDE419527}" sibTransId="{3348F4C7-9CEC-4C5E-9FEE-FE69586CD7B1}"/>
    <dgm:cxn modelId="{687BEB8B-FB09-4CB6-90EE-4E2A1602548C}" type="presOf" srcId="{171463EE-1A61-48DD-823E-9BF65F6ABD02}" destId="{F8AA842F-3A86-49F3-A4CB-C21B984EAE41}" srcOrd="0" destOrd="0" presId="urn:microsoft.com/office/officeart/2005/8/layout/hierarchy1"/>
    <dgm:cxn modelId="{D07B5BE7-5247-4171-9BBF-3B064C576658}" type="presOf" srcId="{B6684EFC-EDBD-4CCD-84AA-884DDA256BB3}" destId="{448EC038-ECCF-4A60-AA4A-79CED518839D}" srcOrd="0" destOrd="0" presId="urn:microsoft.com/office/officeart/2005/8/layout/hierarchy1"/>
    <dgm:cxn modelId="{177B51D0-A00E-486B-ACAA-40253E658308}" type="presOf" srcId="{C699AC76-BF98-4508-BD58-1ED67F25A51D}" destId="{45846ABE-EA63-41CA-A31D-910AE9147DB4}" srcOrd="0" destOrd="0" presId="urn:microsoft.com/office/officeart/2005/8/layout/hierarchy1"/>
    <dgm:cxn modelId="{C2674EC7-B92C-45A3-A276-D275DC32CDD8}" type="presOf" srcId="{27DCB01E-7BAB-498A-99E6-3F8F531B2177}" destId="{1A27FC02-7EC3-4327-9D4D-6E7A15E4C516}" srcOrd="0" destOrd="0" presId="urn:microsoft.com/office/officeart/2005/8/layout/hierarchy1"/>
    <dgm:cxn modelId="{0503728D-A71E-49E5-BBB2-6511B210F14B}" srcId="{B8CEE10A-B974-4151-A175-CBC2ECAC40B2}" destId="{B6684EFC-EDBD-4CCD-84AA-884DDA256BB3}" srcOrd="2" destOrd="0" parTransId="{27DCB01E-7BAB-498A-99E6-3F8F531B2177}" sibTransId="{7D236718-5462-49BD-8079-8AC42ED4B4BE}"/>
    <dgm:cxn modelId="{536A9B27-2072-4A3D-AE94-51C3F15C9E90}" type="presOf" srcId="{BBEF407E-3A76-4648-950B-85854BC3075D}" destId="{A38B30B0-D2DB-4EB4-9A76-1B37569C44F3}" srcOrd="0" destOrd="0" presId="urn:microsoft.com/office/officeart/2005/8/layout/hierarchy1"/>
    <dgm:cxn modelId="{72BB9870-377C-4AF4-B906-00E4136D2065}" srcId="{14AC54A3-754C-47DF-AB67-37B468BB6F62}" destId="{296D346B-A820-4BA6-92B2-3AA2734AC8AF}" srcOrd="2" destOrd="0" parTransId="{6A2F16C7-BC8D-48B1-8A14-EE4BA4F11827}" sibTransId="{B05F41F6-067A-4EF3-B18E-49F329DBFD01}"/>
    <dgm:cxn modelId="{824B8659-C15D-4654-B511-5E700E6EE6B3}" type="presOf" srcId="{B2433FDB-D5C1-4C46-B30C-F748A7E10F4D}" destId="{39FC998B-F634-4391-8F6F-48BB1D70F8C1}" srcOrd="0" destOrd="0" presId="urn:microsoft.com/office/officeart/2005/8/layout/hierarchy1"/>
    <dgm:cxn modelId="{5FD4D234-5EC6-459F-BBC4-AD93819171C2}" type="presOf" srcId="{F1E670D6-12EB-4EDF-9FE4-D45AF28BB7FD}" destId="{6A0DDF22-E86F-436E-9FA9-64D2D1A3D6E0}" srcOrd="0" destOrd="0" presId="urn:microsoft.com/office/officeart/2005/8/layout/hierarchy1"/>
    <dgm:cxn modelId="{60791C90-6635-4EDE-B27A-93CE007EA693}" type="presOf" srcId="{5A461695-4A4E-4EF4-A360-7826ED580E5E}" destId="{65B86D01-B67F-437C-80A0-5EFA7B3DCAB7}" srcOrd="0" destOrd="0" presId="urn:microsoft.com/office/officeart/2005/8/layout/hierarchy1"/>
    <dgm:cxn modelId="{64384722-BBBC-4E9D-83E9-A8B7439DB9A7}" type="presOf" srcId="{9E119781-1DC2-42DA-9C00-D363012AEDFD}" destId="{3FC2FE1F-F2E7-45EA-88F0-E16647B781FC}" srcOrd="0" destOrd="0" presId="urn:microsoft.com/office/officeart/2005/8/layout/hierarchy1"/>
    <dgm:cxn modelId="{CEBA5D92-3D67-43E3-86CB-437AA797051F}" type="presOf" srcId="{5A399318-3E63-42EC-B26F-3927E0B1963E}" destId="{38549537-F299-48F2-8A5B-5E082D21C5B3}" srcOrd="0" destOrd="0" presId="urn:microsoft.com/office/officeart/2005/8/layout/hierarchy1"/>
    <dgm:cxn modelId="{A7CF8E1E-CF9B-45AA-A87D-CE6A1D941257}" type="presOf" srcId="{11CD82E3-8D35-4CE7-B83A-183CDEDF8F94}" destId="{BEE8017C-96ED-4705-8FDF-267D05F2A547}" srcOrd="0" destOrd="0" presId="urn:microsoft.com/office/officeart/2005/8/layout/hierarchy1"/>
    <dgm:cxn modelId="{9BE87158-F0C2-4330-B7AD-018766F65192}" type="presOf" srcId="{ECA32BC1-E4F7-4CC1-9B2F-BDEB6801D835}" destId="{3499E756-E825-44A8-8B56-F424858D0AC5}" srcOrd="0" destOrd="0" presId="urn:microsoft.com/office/officeart/2005/8/layout/hierarchy1"/>
    <dgm:cxn modelId="{A8821FB6-0D04-4F2B-9743-E5F1B3FF0FF8}" type="presOf" srcId="{C7AD5E07-A571-464A-B66F-B5C6C670B7AF}" destId="{DEF6340A-9E07-4575-A181-4B22B9586064}" srcOrd="0" destOrd="0" presId="urn:microsoft.com/office/officeart/2005/8/layout/hierarchy1"/>
    <dgm:cxn modelId="{7DB34880-B793-4457-907A-FB19678877CF}" srcId="{DC1B3DAB-A2FA-41C8-900A-99101185C91D}" destId="{14AC54A3-754C-47DF-AB67-37B468BB6F62}" srcOrd="2" destOrd="0" parTransId="{B8391842-6633-4888-9A39-FCA7F95CD9FD}" sibTransId="{3B7E4B22-2A13-4BB3-97B5-4254EA260C29}"/>
    <dgm:cxn modelId="{84E41EDB-887C-4E0A-AE78-AC50C63C077D}" type="presOf" srcId="{96CC6665-10EA-417F-AC20-A7CEA7FFC5F3}" destId="{D259F18F-BA0A-4562-A431-2C1F7441D564}" srcOrd="0" destOrd="0" presId="urn:microsoft.com/office/officeart/2005/8/layout/hierarchy1"/>
    <dgm:cxn modelId="{CBA15E30-B4DA-4811-9C63-4DF189C087BD}" srcId="{DC1B3DAB-A2FA-41C8-900A-99101185C91D}" destId="{96CC6665-10EA-417F-AC20-A7CEA7FFC5F3}" srcOrd="0" destOrd="0" parTransId="{ECA32BC1-E4F7-4CC1-9B2F-BDEB6801D835}" sibTransId="{BF0E397C-4002-45E9-BD6D-646FD0843675}"/>
    <dgm:cxn modelId="{9FE843B0-7A1C-4675-ACD7-AF140D73D587}" type="presOf" srcId="{B8CEE10A-B974-4151-A175-CBC2ECAC40B2}" destId="{1CB8FE0C-3B10-4477-AA04-2B1AA5F246ED}" srcOrd="0" destOrd="0" presId="urn:microsoft.com/office/officeart/2005/8/layout/hierarchy1"/>
    <dgm:cxn modelId="{553096C9-3225-4556-9D29-A6EC7A26F235}" type="presOf" srcId="{B8391842-6633-4888-9A39-FCA7F95CD9FD}" destId="{7A25708F-F199-4B17-887F-6C2DE7E0F492}" srcOrd="0" destOrd="0" presId="urn:microsoft.com/office/officeart/2005/8/layout/hierarchy1"/>
    <dgm:cxn modelId="{E67DC3A8-7F79-4092-98EC-4A4E88FE7910}" srcId="{B8CEE10A-B974-4151-A175-CBC2ECAC40B2}" destId="{B2433FDB-D5C1-4C46-B30C-F748A7E10F4D}" srcOrd="1" destOrd="0" parTransId="{BBEF407E-3A76-4648-950B-85854BC3075D}" sibTransId="{43BB0B9A-BE84-447D-BB0A-036F364E2305}"/>
    <dgm:cxn modelId="{D28272DC-72DC-4C6F-BA10-83C1EFA253E5}" type="presOf" srcId="{14AC54A3-754C-47DF-AB67-37B468BB6F62}" destId="{49D4F844-354D-41DF-8921-AC3CCC5E70B3}" srcOrd="0" destOrd="0" presId="urn:microsoft.com/office/officeart/2005/8/layout/hierarchy1"/>
    <dgm:cxn modelId="{64A7C225-EAD2-41DB-BCFD-8EA24AC943D1}" type="presOf" srcId="{ACABE2F9-EB90-41BA-9E89-E9CCDE419527}" destId="{3B0012BD-1737-40AB-9FCA-CA1EB3A2B0CF}" srcOrd="0" destOrd="0" presId="urn:microsoft.com/office/officeart/2005/8/layout/hierarchy1"/>
    <dgm:cxn modelId="{DCC917AF-0FA0-49F3-A09A-DFF47C26F9E7}" srcId="{5A461695-4A4E-4EF4-A360-7826ED580E5E}" destId="{DC1B3DAB-A2FA-41C8-900A-99101185C91D}" srcOrd="0" destOrd="0" parTransId="{1D12BAB0-E5FF-4F5F-A31F-8B98D058082C}" sibTransId="{941F19C8-99FE-419F-89D1-6D7FA9EA86C1}"/>
    <dgm:cxn modelId="{8C94D80D-47BE-458F-BE47-5A4C05E321CF}" type="presOf" srcId="{296D346B-A820-4BA6-92B2-3AA2734AC8AF}" destId="{CF0614A7-25B9-4927-9F1B-CFF7971B6F16}" srcOrd="0" destOrd="0" presId="urn:microsoft.com/office/officeart/2005/8/layout/hierarchy1"/>
    <dgm:cxn modelId="{205AE565-B7D5-4951-AEC6-01500CB2014C}" type="presParOf" srcId="{65B86D01-B67F-437C-80A0-5EFA7B3DCAB7}" destId="{C064EE76-5742-4A4C-AEA3-12F7743E57FF}" srcOrd="0" destOrd="0" presId="urn:microsoft.com/office/officeart/2005/8/layout/hierarchy1"/>
    <dgm:cxn modelId="{4D9ACE34-63A9-44B3-A667-D0D5EF5B58F2}" type="presParOf" srcId="{C064EE76-5742-4A4C-AEA3-12F7743E57FF}" destId="{7F8350DD-D9A4-4BF8-90B2-3AD228B9634B}" srcOrd="0" destOrd="0" presId="urn:microsoft.com/office/officeart/2005/8/layout/hierarchy1"/>
    <dgm:cxn modelId="{75094F4A-192D-4336-9399-76F1876DCB37}" type="presParOf" srcId="{7F8350DD-D9A4-4BF8-90B2-3AD228B9634B}" destId="{F95D25C0-FB14-4727-98C1-5301831FDB8E}" srcOrd="0" destOrd="0" presId="urn:microsoft.com/office/officeart/2005/8/layout/hierarchy1"/>
    <dgm:cxn modelId="{49780139-30C5-4CF3-82C3-DFD4974DA730}" type="presParOf" srcId="{7F8350DD-D9A4-4BF8-90B2-3AD228B9634B}" destId="{B0DF4F8D-E07D-436C-8D08-CFAE546E3D90}" srcOrd="1" destOrd="0" presId="urn:microsoft.com/office/officeart/2005/8/layout/hierarchy1"/>
    <dgm:cxn modelId="{04A2A774-E0DB-47D0-98C8-F2CA398D6894}" type="presParOf" srcId="{C064EE76-5742-4A4C-AEA3-12F7743E57FF}" destId="{27FCE8DB-78E0-4FFC-9E4E-476ADE91D394}" srcOrd="1" destOrd="0" presId="urn:microsoft.com/office/officeart/2005/8/layout/hierarchy1"/>
    <dgm:cxn modelId="{2014347C-C759-495E-BBD3-F932336B0B24}" type="presParOf" srcId="{27FCE8DB-78E0-4FFC-9E4E-476ADE91D394}" destId="{3499E756-E825-44A8-8B56-F424858D0AC5}" srcOrd="0" destOrd="0" presId="urn:microsoft.com/office/officeart/2005/8/layout/hierarchy1"/>
    <dgm:cxn modelId="{7ECD202B-905E-44A0-B2CF-0A9E35DF65F9}" type="presParOf" srcId="{27FCE8DB-78E0-4FFC-9E4E-476ADE91D394}" destId="{2DEDD262-BACC-438C-B246-C600D8519DAF}" srcOrd="1" destOrd="0" presId="urn:microsoft.com/office/officeart/2005/8/layout/hierarchy1"/>
    <dgm:cxn modelId="{99FE22C8-339A-473E-B51B-179C283794D1}" type="presParOf" srcId="{2DEDD262-BACC-438C-B246-C600D8519DAF}" destId="{0B24A485-F9AD-43AE-95E1-26E540556E4B}" srcOrd="0" destOrd="0" presId="urn:microsoft.com/office/officeart/2005/8/layout/hierarchy1"/>
    <dgm:cxn modelId="{6FBEDC0E-5B57-479B-A8E1-8ADAB939B7ED}" type="presParOf" srcId="{0B24A485-F9AD-43AE-95E1-26E540556E4B}" destId="{D7ED021D-00AB-4A5C-84C9-C5EA36C0C02A}" srcOrd="0" destOrd="0" presId="urn:microsoft.com/office/officeart/2005/8/layout/hierarchy1"/>
    <dgm:cxn modelId="{E17C4B57-958A-42AF-B712-A3327B76098B}" type="presParOf" srcId="{0B24A485-F9AD-43AE-95E1-26E540556E4B}" destId="{D259F18F-BA0A-4562-A431-2C1F7441D564}" srcOrd="1" destOrd="0" presId="urn:microsoft.com/office/officeart/2005/8/layout/hierarchy1"/>
    <dgm:cxn modelId="{DD7B8F67-0861-4877-BD2E-12A2D94386D7}" type="presParOf" srcId="{2DEDD262-BACC-438C-B246-C600D8519DAF}" destId="{DF100E7A-7615-4AD5-A8B3-0370F6EB9852}" srcOrd="1" destOrd="0" presId="urn:microsoft.com/office/officeart/2005/8/layout/hierarchy1"/>
    <dgm:cxn modelId="{51BFE776-1C11-4890-BACA-258885DC9F14}" type="presParOf" srcId="{27FCE8DB-78E0-4FFC-9E4E-476ADE91D394}" destId="{3FC2FE1F-F2E7-45EA-88F0-E16647B781FC}" srcOrd="2" destOrd="0" presId="urn:microsoft.com/office/officeart/2005/8/layout/hierarchy1"/>
    <dgm:cxn modelId="{D0EE7B9B-805E-4C21-A3EE-4DC42CF61F3E}" type="presParOf" srcId="{27FCE8DB-78E0-4FFC-9E4E-476ADE91D394}" destId="{312E4677-C55A-4591-802B-51B3ACBD704C}" srcOrd="3" destOrd="0" presId="urn:microsoft.com/office/officeart/2005/8/layout/hierarchy1"/>
    <dgm:cxn modelId="{AB2E68C6-0C12-4B21-859E-FF5A4B3421B1}" type="presParOf" srcId="{312E4677-C55A-4591-802B-51B3ACBD704C}" destId="{D964C1E9-77F2-4FE3-8C67-89093DF69A10}" srcOrd="0" destOrd="0" presId="urn:microsoft.com/office/officeart/2005/8/layout/hierarchy1"/>
    <dgm:cxn modelId="{A6F01F90-B865-46A4-B4B1-77023A2A4D20}" type="presParOf" srcId="{D964C1E9-77F2-4FE3-8C67-89093DF69A10}" destId="{DCDA7F8A-BABE-4732-9CA1-8AF1183170B2}" srcOrd="0" destOrd="0" presId="urn:microsoft.com/office/officeart/2005/8/layout/hierarchy1"/>
    <dgm:cxn modelId="{AB063455-3A4C-4E20-BF8F-BEB9D553969A}" type="presParOf" srcId="{D964C1E9-77F2-4FE3-8C67-89093DF69A10}" destId="{BEE8017C-96ED-4705-8FDF-267D05F2A547}" srcOrd="1" destOrd="0" presId="urn:microsoft.com/office/officeart/2005/8/layout/hierarchy1"/>
    <dgm:cxn modelId="{C776125C-0E9B-43B2-947B-F729986F5E11}" type="presParOf" srcId="{312E4677-C55A-4591-802B-51B3ACBD704C}" destId="{F2BA5C92-91C0-4B1C-AE06-4CD340F852FF}" srcOrd="1" destOrd="0" presId="urn:microsoft.com/office/officeart/2005/8/layout/hierarchy1"/>
    <dgm:cxn modelId="{67E8C005-7941-4869-9B4C-97F471F5EC74}" type="presParOf" srcId="{27FCE8DB-78E0-4FFC-9E4E-476ADE91D394}" destId="{7A25708F-F199-4B17-887F-6C2DE7E0F492}" srcOrd="4" destOrd="0" presId="urn:microsoft.com/office/officeart/2005/8/layout/hierarchy1"/>
    <dgm:cxn modelId="{79E680AB-FFA2-49AA-B512-922CC38D6E5B}" type="presParOf" srcId="{27FCE8DB-78E0-4FFC-9E4E-476ADE91D394}" destId="{515A0D75-BF00-4E4E-A355-6AD80A0B2884}" srcOrd="5" destOrd="0" presId="urn:microsoft.com/office/officeart/2005/8/layout/hierarchy1"/>
    <dgm:cxn modelId="{3BD7BBDA-5F4C-4F7B-B06D-AF9A8069C9BD}" type="presParOf" srcId="{515A0D75-BF00-4E4E-A355-6AD80A0B2884}" destId="{F85C8DFF-57A9-4B24-A627-2BE42A336DE3}" srcOrd="0" destOrd="0" presId="urn:microsoft.com/office/officeart/2005/8/layout/hierarchy1"/>
    <dgm:cxn modelId="{368C983B-8CDA-49FA-BA9E-6DF787985B20}" type="presParOf" srcId="{F85C8DFF-57A9-4B24-A627-2BE42A336DE3}" destId="{056C0EE7-8CC7-4EFC-9131-36DFF6B24B75}" srcOrd="0" destOrd="0" presId="urn:microsoft.com/office/officeart/2005/8/layout/hierarchy1"/>
    <dgm:cxn modelId="{82183371-8AE4-45B2-865B-07DE775ECF48}" type="presParOf" srcId="{F85C8DFF-57A9-4B24-A627-2BE42A336DE3}" destId="{49D4F844-354D-41DF-8921-AC3CCC5E70B3}" srcOrd="1" destOrd="0" presId="urn:microsoft.com/office/officeart/2005/8/layout/hierarchy1"/>
    <dgm:cxn modelId="{B161487E-B58A-4460-A3F3-591A3F196733}" type="presParOf" srcId="{515A0D75-BF00-4E4E-A355-6AD80A0B2884}" destId="{F5786941-1F3E-4FCB-8AFD-C3F36B6D0D38}" srcOrd="1" destOrd="0" presId="urn:microsoft.com/office/officeart/2005/8/layout/hierarchy1"/>
    <dgm:cxn modelId="{41FFAB77-CAB5-4573-8B47-8FA2435193A3}" type="presParOf" srcId="{F5786941-1F3E-4FCB-8AFD-C3F36B6D0D38}" destId="{11DFB76A-9DF3-4457-BBB4-5EF88803FE56}" srcOrd="0" destOrd="0" presId="urn:microsoft.com/office/officeart/2005/8/layout/hierarchy1"/>
    <dgm:cxn modelId="{D6EF3099-6C65-4845-826E-D867CF4FD84C}" type="presParOf" srcId="{F5786941-1F3E-4FCB-8AFD-C3F36B6D0D38}" destId="{63FC7D77-840C-4E69-B763-615FA2F166CA}" srcOrd="1" destOrd="0" presId="urn:microsoft.com/office/officeart/2005/8/layout/hierarchy1"/>
    <dgm:cxn modelId="{6D777BF8-2BFD-4CCA-89D4-EBA7E1062C8B}" type="presParOf" srcId="{63FC7D77-840C-4E69-B763-615FA2F166CA}" destId="{6935E2EF-F14D-4E92-9969-6EFC4AF4AC1E}" srcOrd="0" destOrd="0" presId="urn:microsoft.com/office/officeart/2005/8/layout/hierarchy1"/>
    <dgm:cxn modelId="{CB90A98A-7400-40B3-A98A-94BEB0DB71B6}" type="presParOf" srcId="{6935E2EF-F14D-4E92-9969-6EFC4AF4AC1E}" destId="{065C1FEF-6DDB-481F-99E2-B65B86DBDF82}" srcOrd="0" destOrd="0" presId="urn:microsoft.com/office/officeart/2005/8/layout/hierarchy1"/>
    <dgm:cxn modelId="{8369CD7C-A994-4953-B709-969FA2594839}" type="presParOf" srcId="{6935E2EF-F14D-4E92-9969-6EFC4AF4AC1E}" destId="{1CB8FE0C-3B10-4477-AA04-2B1AA5F246ED}" srcOrd="1" destOrd="0" presId="urn:microsoft.com/office/officeart/2005/8/layout/hierarchy1"/>
    <dgm:cxn modelId="{F55959A8-60CB-49AB-9E8F-D1C1AC030B7D}" type="presParOf" srcId="{63FC7D77-840C-4E69-B763-615FA2F166CA}" destId="{20AC950C-FCF5-4848-898C-0B8BCDA2CC80}" srcOrd="1" destOrd="0" presId="urn:microsoft.com/office/officeart/2005/8/layout/hierarchy1"/>
    <dgm:cxn modelId="{1C5D9C7A-EE7B-42E9-8488-B81407505CBC}" type="presParOf" srcId="{20AC950C-FCF5-4848-898C-0B8BCDA2CC80}" destId="{F8AA842F-3A86-49F3-A4CB-C21B984EAE41}" srcOrd="0" destOrd="0" presId="urn:microsoft.com/office/officeart/2005/8/layout/hierarchy1"/>
    <dgm:cxn modelId="{C3C7FBC2-BDFA-4F88-88BA-A49FCF638084}" type="presParOf" srcId="{20AC950C-FCF5-4848-898C-0B8BCDA2CC80}" destId="{3EB0CB7F-924E-4E60-8ABD-C8EA960FB0FF}" srcOrd="1" destOrd="0" presId="urn:microsoft.com/office/officeart/2005/8/layout/hierarchy1"/>
    <dgm:cxn modelId="{B2227C20-E5D5-4398-B3C8-0BDE732C3DC5}" type="presParOf" srcId="{3EB0CB7F-924E-4E60-8ABD-C8EA960FB0FF}" destId="{D15F88B2-9D0A-49DC-A99B-3EF6C0360430}" srcOrd="0" destOrd="0" presId="urn:microsoft.com/office/officeart/2005/8/layout/hierarchy1"/>
    <dgm:cxn modelId="{AD9EF10F-F8D1-4D72-A295-1E4B783A1575}" type="presParOf" srcId="{D15F88B2-9D0A-49DC-A99B-3EF6C0360430}" destId="{7F7B5C39-BA64-418A-92B9-CC8A5C1C1556}" srcOrd="0" destOrd="0" presId="urn:microsoft.com/office/officeart/2005/8/layout/hierarchy1"/>
    <dgm:cxn modelId="{D55E53E2-FA0E-43B3-94D7-955CD88D74F8}" type="presParOf" srcId="{D15F88B2-9D0A-49DC-A99B-3EF6C0360430}" destId="{6A0DDF22-E86F-436E-9FA9-64D2D1A3D6E0}" srcOrd="1" destOrd="0" presId="urn:microsoft.com/office/officeart/2005/8/layout/hierarchy1"/>
    <dgm:cxn modelId="{AB0DC768-9F20-443E-B5FD-0382BCD06196}" type="presParOf" srcId="{3EB0CB7F-924E-4E60-8ABD-C8EA960FB0FF}" destId="{BC3F27FB-AD25-435A-8C6F-1FF9A77CC188}" srcOrd="1" destOrd="0" presId="urn:microsoft.com/office/officeart/2005/8/layout/hierarchy1"/>
    <dgm:cxn modelId="{B057E252-3E19-42DD-92DE-54CCE0A089DD}" type="presParOf" srcId="{20AC950C-FCF5-4848-898C-0B8BCDA2CC80}" destId="{A38B30B0-D2DB-4EB4-9A76-1B37569C44F3}" srcOrd="2" destOrd="0" presId="urn:microsoft.com/office/officeart/2005/8/layout/hierarchy1"/>
    <dgm:cxn modelId="{85218338-3DF9-4EAA-82F1-EE192CA99D7F}" type="presParOf" srcId="{20AC950C-FCF5-4848-898C-0B8BCDA2CC80}" destId="{3BC3FCE7-E70C-4514-83FF-01F21FAA895D}" srcOrd="3" destOrd="0" presId="urn:microsoft.com/office/officeart/2005/8/layout/hierarchy1"/>
    <dgm:cxn modelId="{26EE1C10-5C58-4CDC-8728-4D9DB82FFE9A}" type="presParOf" srcId="{3BC3FCE7-E70C-4514-83FF-01F21FAA895D}" destId="{FF2C94BD-FC1C-475B-AFD5-03E36D059B67}" srcOrd="0" destOrd="0" presId="urn:microsoft.com/office/officeart/2005/8/layout/hierarchy1"/>
    <dgm:cxn modelId="{DA8E8FEF-E5E1-40B5-AC7E-3228941812BC}" type="presParOf" srcId="{FF2C94BD-FC1C-475B-AFD5-03E36D059B67}" destId="{4099C20C-5BDB-4041-8F16-9F8106E4106C}" srcOrd="0" destOrd="0" presId="urn:microsoft.com/office/officeart/2005/8/layout/hierarchy1"/>
    <dgm:cxn modelId="{158A2F07-CF29-4C65-9C83-1298809EAE4F}" type="presParOf" srcId="{FF2C94BD-FC1C-475B-AFD5-03E36D059B67}" destId="{39FC998B-F634-4391-8F6F-48BB1D70F8C1}" srcOrd="1" destOrd="0" presId="urn:microsoft.com/office/officeart/2005/8/layout/hierarchy1"/>
    <dgm:cxn modelId="{0A333C2D-B518-44D1-B7EC-3E46C738BC6C}" type="presParOf" srcId="{3BC3FCE7-E70C-4514-83FF-01F21FAA895D}" destId="{C52FA926-8BD0-4C06-A10A-2A69EA1C9662}" srcOrd="1" destOrd="0" presId="urn:microsoft.com/office/officeart/2005/8/layout/hierarchy1"/>
    <dgm:cxn modelId="{ABB94745-E48A-4E68-AE6C-0471CF00C99C}" type="presParOf" srcId="{20AC950C-FCF5-4848-898C-0B8BCDA2CC80}" destId="{1A27FC02-7EC3-4327-9D4D-6E7A15E4C516}" srcOrd="4" destOrd="0" presId="urn:microsoft.com/office/officeart/2005/8/layout/hierarchy1"/>
    <dgm:cxn modelId="{61863137-B9F3-4565-AD5D-523154D168AC}" type="presParOf" srcId="{20AC950C-FCF5-4848-898C-0B8BCDA2CC80}" destId="{84E18ECF-AF93-4CEC-84C5-65EEAD546E06}" srcOrd="5" destOrd="0" presId="urn:microsoft.com/office/officeart/2005/8/layout/hierarchy1"/>
    <dgm:cxn modelId="{18FF7B07-9DCB-479A-B3C4-A5DB31168CE9}" type="presParOf" srcId="{84E18ECF-AF93-4CEC-84C5-65EEAD546E06}" destId="{21D6CF90-91A1-414A-8462-3E0F34EECE65}" srcOrd="0" destOrd="0" presId="urn:microsoft.com/office/officeart/2005/8/layout/hierarchy1"/>
    <dgm:cxn modelId="{4C74D55E-5F66-46E3-A8CB-6DEDB4FD3441}" type="presParOf" srcId="{21D6CF90-91A1-414A-8462-3E0F34EECE65}" destId="{EC97D5D1-D830-46E0-9998-62A4C1261604}" srcOrd="0" destOrd="0" presId="urn:microsoft.com/office/officeart/2005/8/layout/hierarchy1"/>
    <dgm:cxn modelId="{377608C7-17AF-448A-987B-52FD41D54A93}" type="presParOf" srcId="{21D6CF90-91A1-414A-8462-3E0F34EECE65}" destId="{448EC038-ECCF-4A60-AA4A-79CED518839D}" srcOrd="1" destOrd="0" presId="urn:microsoft.com/office/officeart/2005/8/layout/hierarchy1"/>
    <dgm:cxn modelId="{4B1176E0-23A5-498B-8247-26D4590E7707}" type="presParOf" srcId="{84E18ECF-AF93-4CEC-84C5-65EEAD546E06}" destId="{1ECB95E6-A065-4E68-9D26-41A918E9B863}" srcOrd="1" destOrd="0" presId="urn:microsoft.com/office/officeart/2005/8/layout/hierarchy1"/>
    <dgm:cxn modelId="{63405B59-87A2-4FA9-99AC-E2FCECF6848F}" type="presParOf" srcId="{F5786941-1F3E-4FCB-8AFD-C3F36B6D0D38}" destId="{3B0012BD-1737-40AB-9FCA-CA1EB3A2B0CF}" srcOrd="2" destOrd="0" presId="urn:microsoft.com/office/officeart/2005/8/layout/hierarchy1"/>
    <dgm:cxn modelId="{2D586CAF-0A16-493B-9FEB-43D13389E3D5}" type="presParOf" srcId="{F5786941-1F3E-4FCB-8AFD-C3F36B6D0D38}" destId="{3C785456-CFEF-425F-8958-63ECAA10025F}" srcOrd="3" destOrd="0" presId="urn:microsoft.com/office/officeart/2005/8/layout/hierarchy1"/>
    <dgm:cxn modelId="{4CE7F72B-6F2D-4154-8397-60268282E4B7}" type="presParOf" srcId="{3C785456-CFEF-425F-8958-63ECAA10025F}" destId="{0E829F6E-62A6-418F-A3DC-57E18E241A35}" srcOrd="0" destOrd="0" presId="urn:microsoft.com/office/officeart/2005/8/layout/hierarchy1"/>
    <dgm:cxn modelId="{7BD15EB5-6742-4EEF-ABBB-8497477C0611}" type="presParOf" srcId="{0E829F6E-62A6-418F-A3DC-57E18E241A35}" destId="{D718EAA6-76BF-4B36-B34A-F0661D1E5978}" srcOrd="0" destOrd="0" presId="urn:microsoft.com/office/officeart/2005/8/layout/hierarchy1"/>
    <dgm:cxn modelId="{1A992636-6118-4FB9-97EE-F525C137AABD}" type="presParOf" srcId="{0E829F6E-62A6-418F-A3DC-57E18E241A35}" destId="{45846ABE-EA63-41CA-A31D-910AE9147DB4}" srcOrd="1" destOrd="0" presId="urn:microsoft.com/office/officeart/2005/8/layout/hierarchy1"/>
    <dgm:cxn modelId="{65424A16-1EF0-4BEA-A509-ECD81BDF771A}" type="presParOf" srcId="{3C785456-CFEF-425F-8958-63ECAA10025F}" destId="{7899855C-4BD9-4FD6-AF05-86A27BF7E6D5}" srcOrd="1" destOrd="0" presId="urn:microsoft.com/office/officeart/2005/8/layout/hierarchy1"/>
    <dgm:cxn modelId="{AF3FD688-13D0-4496-94CE-6DCD1EFE32EA}" type="presParOf" srcId="{F5786941-1F3E-4FCB-8AFD-C3F36B6D0D38}" destId="{92D4A8E3-458D-43D8-8406-29EFBF83E10A}" srcOrd="4" destOrd="0" presId="urn:microsoft.com/office/officeart/2005/8/layout/hierarchy1"/>
    <dgm:cxn modelId="{66852892-D37F-4898-9133-FAA5C3951D5C}" type="presParOf" srcId="{F5786941-1F3E-4FCB-8AFD-C3F36B6D0D38}" destId="{C25FF50A-D19B-4D46-8F23-D6919CBCE768}" srcOrd="5" destOrd="0" presId="urn:microsoft.com/office/officeart/2005/8/layout/hierarchy1"/>
    <dgm:cxn modelId="{A80FCEC1-9427-497A-960A-A95D42845813}" type="presParOf" srcId="{C25FF50A-D19B-4D46-8F23-D6919CBCE768}" destId="{5CEC634C-6107-4EAA-96D1-D64419FA2C00}" srcOrd="0" destOrd="0" presId="urn:microsoft.com/office/officeart/2005/8/layout/hierarchy1"/>
    <dgm:cxn modelId="{F6539E30-D868-4FE8-B9BC-F61A7167A96B}" type="presParOf" srcId="{5CEC634C-6107-4EAA-96D1-D64419FA2C00}" destId="{00506B24-8560-41B4-B4AA-1E220942E0AC}" srcOrd="0" destOrd="0" presId="urn:microsoft.com/office/officeart/2005/8/layout/hierarchy1"/>
    <dgm:cxn modelId="{4B1229A3-0E7A-4DB2-83C9-4903B359348B}" type="presParOf" srcId="{5CEC634C-6107-4EAA-96D1-D64419FA2C00}" destId="{CF0614A7-25B9-4927-9F1B-CFF7971B6F16}" srcOrd="1" destOrd="0" presId="urn:microsoft.com/office/officeart/2005/8/layout/hierarchy1"/>
    <dgm:cxn modelId="{2ECCA5EA-26DE-41F3-8212-FA256C9FE184}" type="presParOf" srcId="{C25FF50A-D19B-4D46-8F23-D6919CBCE768}" destId="{6FA48B08-42EC-4461-8AE2-D13ED4A0F401}" srcOrd="1" destOrd="0" presId="urn:microsoft.com/office/officeart/2005/8/layout/hierarchy1"/>
    <dgm:cxn modelId="{F05FFE59-9165-4DC5-9B2E-2E9DBC269F52}" type="presParOf" srcId="{F5786941-1F3E-4FCB-8AFD-C3F36B6D0D38}" destId="{DEF6340A-9E07-4575-A181-4B22B9586064}" srcOrd="6" destOrd="0" presId="urn:microsoft.com/office/officeart/2005/8/layout/hierarchy1"/>
    <dgm:cxn modelId="{21B6986D-18AF-4C8C-84EB-E96159AACBC8}" type="presParOf" srcId="{F5786941-1F3E-4FCB-8AFD-C3F36B6D0D38}" destId="{F1B6D835-27C9-4E9C-8536-3872A09A6ADA}" srcOrd="7" destOrd="0" presId="urn:microsoft.com/office/officeart/2005/8/layout/hierarchy1"/>
    <dgm:cxn modelId="{C71E470A-43D4-4A42-9469-E89DD8C3ACCC}" type="presParOf" srcId="{F1B6D835-27C9-4E9C-8536-3872A09A6ADA}" destId="{237C7AAF-461E-4FF3-B039-A63280C78B7C}" srcOrd="0" destOrd="0" presId="urn:microsoft.com/office/officeart/2005/8/layout/hierarchy1"/>
    <dgm:cxn modelId="{7A6DBF8D-79A8-4A5E-86CD-454B839D3874}" type="presParOf" srcId="{237C7AAF-461E-4FF3-B039-A63280C78B7C}" destId="{742BF0AB-4653-4378-A678-6F350CC9BBF2}" srcOrd="0" destOrd="0" presId="urn:microsoft.com/office/officeart/2005/8/layout/hierarchy1"/>
    <dgm:cxn modelId="{843CE9E5-F11B-4C80-9044-767647C33254}" type="presParOf" srcId="{237C7AAF-461E-4FF3-B039-A63280C78B7C}" destId="{38549537-F299-48F2-8A5B-5E082D21C5B3}" srcOrd="1" destOrd="0" presId="urn:microsoft.com/office/officeart/2005/8/layout/hierarchy1"/>
    <dgm:cxn modelId="{BBB206AA-C581-4BC9-8F22-96F5B811548E}" type="presParOf" srcId="{F1B6D835-27C9-4E9C-8536-3872A09A6ADA}" destId="{BA27DE18-92D7-4049-B769-A395473007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7F4BD8-DBAE-4E76-9662-6A91A49CBC45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47468B-2FB8-4D3E-B4E9-E8C4BD058305}">
      <dgm:prSet phldrT="[Text]" custT="1"/>
      <dgm:spPr/>
      <dgm:t>
        <a:bodyPr/>
        <a:lstStyle/>
        <a:p>
          <a:r>
            <a:rPr lang="en-US" sz="1600" i="0" dirty="0" smtClean="0"/>
            <a:t>The benefits of strategic planning</a:t>
          </a:r>
          <a:endParaRPr lang="en-US" sz="1600" dirty="0"/>
        </a:p>
      </dgm:t>
    </dgm:pt>
    <dgm:pt modelId="{1F637A7B-EEB8-427D-B490-69663FD02607}" type="parTrans" cxnId="{599D8A95-5E01-441F-B8CC-45FD4DFB7DC3}">
      <dgm:prSet/>
      <dgm:spPr/>
      <dgm:t>
        <a:bodyPr/>
        <a:lstStyle/>
        <a:p>
          <a:endParaRPr lang="en-US" sz="1800"/>
        </a:p>
      </dgm:t>
    </dgm:pt>
    <dgm:pt modelId="{4F7BFB45-6303-4455-B458-1A828AB1B5A8}" type="sibTrans" cxnId="{599D8A95-5E01-441F-B8CC-45FD4DFB7DC3}">
      <dgm:prSet/>
      <dgm:spPr/>
      <dgm:t>
        <a:bodyPr/>
        <a:lstStyle/>
        <a:p>
          <a:endParaRPr lang="en-US" sz="1800"/>
        </a:p>
      </dgm:t>
    </dgm:pt>
    <dgm:pt modelId="{809AE6E1-1481-4D6B-ACE2-A21D53183D18}">
      <dgm:prSet phldrT="[Text]" custT="1"/>
      <dgm:spPr/>
      <dgm:t>
        <a:bodyPr/>
        <a:lstStyle/>
        <a:p>
          <a:r>
            <a:rPr lang="en-US" sz="1400" i="0" dirty="0" smtClean="0"/>
            <a:t>Performance Measurement</a:t>
          </a:r>
          <a:endParaRPr lang="en-US" sz="1400" dirty="0"/>
        </a:p>
      </dgm:t>
    </dgm:pt>
    <dgm:pt modelId="{C11D8879-2BDD-4376-99E2-8A5BEF1B640A}" type="parTrans" cxnId="{9884EC07-E693-4A24-8060-A88A7055AA1A}">
      <dgm:prSet custT="1"/>
      <dgm:spPr/>
      <dgm:t>
        <a:bodyPr/>
        <a:lstStyle/>
        <a:p>
          <a:endParaRPr lang="en-US" sz="500"/>
        </a:p>
      </dgm:t>
    </dgm:pt>
    <dgm:pt modelId="{06771A85-39DC-400B-96B1-2D56388F0E70}" type="sibTrans" cxnId="{9884EC07-E693-4A24-8060-A88A7055AA1A}">
      <dgm:prSet/>
      <dgm:spPr/>
      <dgm:t>
        <a:bodyPr/>
        <a:lstStyle/>
        <a:p>
          <a:endParaRPr lang="en-US" sz="1800"/>
        </a:p>
      </dgm:t>
    </dgm:pt>
    <dgm:pt modelId="{14CFEC33-C98B-485F-A3B2-4CF7D51F88EB}">
      <dgm:prSet phldrT="[Text]" custT="1"/>
      <dgm:spPr/>
      <dgm:t>
        <a:bodyPr/>
        <a:lstStyle/>
        <a:p>
          <a:r>
            <a:rPr lang="en-US" sz="1400" i="0" dirty="0" smtClean="0"/>
            <a:t>Optimal use of resources</a:t>
          </a:r>
          <a:endParaRPr lang="en-US" sz="1400" dirty="0"/>
        </a:p>
      </dgm:t>
    </dgm:pt>
    <dgm:pt modelId="{BC7D7C41-9EB5-4EE1-B99E-4050BCCC2822}" type="parTrans" cxnId="{E472E5F9-0EDD-4BCA-ACCE-E6CE207F5430}">
      <dgm:prSet custT="1"/>
      <dgm:spPr/>
      <dgm:t>
        <a:bodyPr/>
        <a:lstStyle/>
        <a:p>
          <a:endParaRPr lang="en-US" sz="700"/>
        </a:p>
      </dgm:t>
    </dgm:pt>
    <dgm:pt modelId="{4021675D-4D9B-47C4-B953-81B0A24103B2}" type="sibTrans" cxnId="{E472E5F9-0EDD-4BCA-ACCE-E6CE207F5430}">
      <dgm:prSet/>
      <dgm:spPr/>
      <dgm:t>
        <a:bodyPr/>
        <a:lstStyle/>
        <a:p>
          <a:endParaRPr lang="en-US" sz="1800"/>
        </a:p>
      </dgm:t>
    </dgm:pt>
    <dgm:pt modelId="{92AFDA99-6A49-42E1-BDB2-04DC7D9E8E8B}">
      <dgm:prSet phldrT="[Text]" custT="1"/>
      <dgm:spPr/>
      <dgm:t>
        <a:bodyPr/>
        <a:lstStyle/>
        <a:p>
          <a:r>
            <a:rPr lang="en-US" sz="1400" i="0" dirty="0" smtClean="0"/>
            <a:t>Identification of strategic priorities</a:t>
          </a:r>
          <a:endParaRPr lang="en-US" sz="1400" dirty="0"/>
        </a:p>
      </dgm:t>
    </dgm:pt>
    <dgm:pt modelId="{6C72FA52-4C2B-4788-BEC8-F9579DBE4F2E}" type="parTrans" cxnId="{26E9E4C8-B2DF-4802-A405-338F1E0EAFFD}">
      <dgm:prSet custT="1"/>
      <dgm:spPr/>
      <dgm:t>
        <a:bodyPr/>
        <a:lstStyle/>
        <a:p>
          <a:endParaRPr lang="en-US" sz="500"/>
        </a:p>
      </dgm:t>
    </dgm:pt>
    <dgm:pt modelId="{2A9CC310-13D0-4F38-9BD8-40FFF1A5015E}" type="sibTrans" cxnId="{26E9E4C8-B2DF-4802-A405-338F1E0EAFFD}">
      <dgm:prSet/>
      <dgm:spPr/>
      <dgm:t>
        <a:bodyPr/>
        <a:lstStyle/>
        <a:p>
          <a:endParaRPr lang="en-US" sz="1800"/>
        </a:p>
      </dgm:t>
    </dgm:pt>
    <dgm:pt modelId="{0768B226-9697-40F5-B204-76F33D5CA227}">
      <dgm:prSet phldrT="[Text]" custT="1"/>
      <dgm:spPr/>
      <dgm:t>
        <a:bodyPr/>
        <a:lstStyle/>
        <a:p>
          <a:r>
            <a:rPr lang="en-US" sz="1400" i="0" dirty="0" smtClean="0"/>
            <a:t>Explain the steps of</a:t>
          </a:r>
        </a:p>
        <a:p>
          <a:r>
            <a:rPr lang="en-US" sz="1400" i="0" dirty="0" smtClean="0"/>
            <a:t> Contact</a:t>
          </a:r>
          <a:endParaRPr lang="en-US" sz="1400" dirty="0"/>
        </a:p>
      </dgm:t>
    </dgm:pt>
    <dgm:pt modelId="{55495345-233F-4FB6-9C93-B3B4D8B42EE6}" type="parTrans" cxnId="{44050010-49A0-4161-B54A-56EAD37F0F1C}">
      <dgm:prSet custT="1"/>
      <dgm:spPr/>
      <dgm:t>
        <a:bodyPr/>
        <a:lstStyle/>
        <a:p>
          <a:endParaRPr lang="en-US" sz="500"/>
        </a:p>
      </dgm:t>
    </dgm:pt>
    <dgm:pt modelId="{A6164E77-DC93-4518-B522-B48E464AE0C4}" type="sibTrans" cxnId="{44050010-49A0-4161-B54A-56EAD37F0F1C}">
      <dgm:prSet/>
      <dgm:spPr/>
      <dgm:t>
        <a:bodyPr/>
        <a:lstStyle/>
        <a:p>
          <a:endParaRPr lang="en-US" sz="1800"/>
        </a:p>
      </dgm:t>
    </dgm:pt>
    <dgm:pt modelId="{FEEECA73-70DE-4185-93D8-7E2D6FD4263C}">
      <dgm:prSet custT="1"/>
      <dgm:spPr/>
      <dgm:t>
        <a:bodyPr/>
        <a:lstStyle/>
        <a:p>
          <a:r>
            <a:rPr lang="en-US" sz="1400" i="0" dirty="0" smtClean="0"/>
            <a:t>To identify the strengths and weaknesses</a:t>
          </a:r>
          <a:endParaRPr lang="en-US" sz="1400" dirty="0"/>
        </a:p>
      </dgm:t>
    </dgm:pt>
    <dgm:pt modelId="{3F0149B4-532B-4B4A-A15D-18ABF69B0469}" type="parTrans" cxnId="{D63420B9-ACEC-442A-831C-AF21C069A240}">
      <dgm:prSet custT="1"/>
      <dgm:spPr/>
      <dgm:t>
        <a:bodyPr/>
        <a:lstStyle/>
        <a:p>
          <a:endParaRPr lang="en-US" sz="500"/>
        </a:p>
      </dgm:t>
    </dgm:pt>
    <dgm:pt modelId="{CF78F40A-27A0-4BDB-93D2-42F705C74039}" type="sibTrans" cxnId="{D63420B9-ACEC-442A-831C-AF21C069A240}">
      <dgm:prSet/>
      <dgm:spPr/>
      <dgm:t>
        <a:bodyPr/>
        <a:lstStyle/>
        <a:p>
          <a:endParaRPr lang="en-US" sz="1800"/>
        </a:p>
      </dgm:t>
    </dgm:pt>
    <dgm:pt modelId="{C01A591D-5F6F-4600-B87E-630A96CBE6F5}">
      <dgm:prSet custT="1"/>
      <dgm:spPr/>
      <dgm:t>
        <a:bodyPr/>
        <a:lstStyle/>
        <a:p>
          <a:r>
            <a:rPr lang="en-US" sz="1400" i="0" dirty="0" smtClean="0"/>
            <a:t>Taking care of problems before they occur</a:t>
          </a:r>
          <a:endParaRPr lang="en-US" sz="1400" dirty="0"/>
        </a:p>
      </dgm:t>
    </dgm:pt>
    <dgm:pt modelId="{9606EC4B-A133-406A-AF21-BB9C85F8B8F1}" type="parTrans" cxnId="{ED6C1A05-C973-4816-A984-70B38355057A}">
      <dgm:prSet custT="1"/>
      <dgm:spPr/>
      <dgm:t>
        <a:bodyPr/>
        <a:lstStyle/>
        <a:p>
          <a:endParaRPr lang="en-US" sz="500"/>
        </a:p>
      </dgm:t>
    </dgm:pt>
    <dgm:pt modelId="{C9011D68-0E40-46AC-AAF7-2542168B8C9C}" type="sibTrans" cxnId="{ED6C1A05-C973-4816-A984-70B38355057A}">
      <dgm:prSet/>
      <dgm:spPr/>
      <dgm:t>
        <a:bodyPr/>
        <a:lstStyle/>
        <a:p>
          <a:endParaRPr lang="en-US" sz="1800"/>
        </a:p>
      </dgm:t>
    </dgm:pt>
    <dgm:pt modelId="{9AED627A-751E-40A1-B520-09931A7483F4}">
      <dgm:prSet custT="1"/>
      <dgm:spPr/>
      <dgm:t>
        <a:bodyPr/>
        <a:lstStyle/>
        <a:p>
          <a:r>
            <a:rPr lang="en-US" sz="1400" i="0" dirty="0" smtClean="0"/>
            <a:t>Participation</a:t>
          </a:r>
          <a:endParaRPr lang="en-US" sz="1400" dirty="0"/>
        </a:p>
      </dgm:t>
    </dgm:pt>
    <dgm:pt modelId="{374C4B26-8A48-45B2-8356-3F0EE8639BE6}" type="parTrans" cxnId="{EBDD2106-2605-4F7F-8083-2457450FF7D6}">
      <dgm:prSet custT="1"/>
      <dgm:spPr/>
      <dgm:t>
        <a:bodyPr/>
        <a:lstStyle/>
        <a:p>
          <a:endParaRPr lang="en-US" sz="500"/>
        </a:p>
      </dgm:t>
    </dgm:pt>
    <dgm:pt modelId="{F5B17ACA-5B27-4E27-BFA6-7CAEBC021DA6}" type="sibTrans" cxnId="{EBDD2106-2605-4F7F-8083-2457450FF7D6}">
      <dgm:prSet/>
      <dgm:spPr/>
      <dgm:t>
        <a:bodyPr/>
        <a:lstStyle/>
        <a:p>
          <a:endParaRPr lang="en-US" sz="1800"/>
        </a:p>
      </dgm:t>
    </dgm:pt>
    <dgm:pt modelId="{481D8307-614A-40FF-9EAF-320146C44E10}" type="pres">
      <dgm:prSet presAssocID="{D37F4BD8-DBAE-4E76-9662-6A91A49CBC4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69B1C10-D031-4AFB-B5DC-7FE949711B5E}" type="pres">
      <dgm:prSet presAssocID="{C247468B-2FB8-4D3E-B4E9-E8C4BD058305}" presName="centerShape" presStyleLbl="node0" presStyleIdx="0" presStyleCnt="1" custScaleX="111849"/>
      <dgm:spPr/>
      <dgm:t>
        <a:bodyPr/>
        <a:lstStyle/>
        <a:p>
          <a:endParaRPr lang="en-US"/>
        </a:p>
      </dgm:t>
    </dgm:pt>
    <dgm:pt modelId="{EFCCB5C9-AC92-4EAD-9836-E77124BAFB57}" type="pres">
      <dgm:prSet presAssocID="{C11D8879-2BDD-4376-99E2-8A5BEF1B640A}" presName="Name9" presStyleLbl="parChTrans1D2" presStyleIdx="0" presStyleCnt="7"/>
      <dgm:spPr/>
      <dgm:t>
        <a:bodyPr/>
        <a:lstStyle/>
        <a:p>
          <a:pPr rtl="1"/>
          <a:endParaRPr lang="ar-SA"/>
        </a:p>
      </dgm:t>
    </dgm:pt>
    <dgm:pt modelId="{DE3F57CC-16ED-4B1A-8BC7-EA0D4E182F35}" type="pres">
      <dgm:prSet presAssocID="{C11D8879-2BDD-4376-99E2-8A5BEF1B640A}" presName="connTx" presStyleLbl="parChTrans1D2" presStyleIdx="0" presStyleCnt="7"/>
      <dgm:spPr/>
      <dgm:t>
        <a:bodyPr/>
        <a:lstStyle/>
        <a:p>
          <a:pPr rtl="1"/>
          <a:endParaRPr lang="ar-SA"/>
        </a:p>
      </dgm:t>
    </dgm:pt>
    <dgm:pt modelId="{947BB5BB-F75E-4805-A141-23820F94170E}" type="pres">
      <dgm:prSet presAssocID="{809AE6E1-1481-4D6B-ACE2-A21D53183D18}" presName="node" presStyleLbl="node1" presStyleIdx="0" presStyleCnt="7" custRadScaleRad="87253" custRadScaleInc="32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A0502-1E87-42B8-926D-5BCECB76C12F}" type="pres">
      <dgm:prSet presAssocID="{BC7D7C41-9EB5-4EE1-B99E-4050BCCC2822}" presName="Name9" presStyleLbl="parChTrans1D2" presStyleIdx="1" presStyleCnt="7"/>
      <dgm:spPr/>
      <dgm:t>
        <a:bodyPr/>
        <a:lstStyle/>
        <a:p>
          <a:pPr rtl="1"/>
          <a:endParaRPr lang="ar-SA"/>
        </a:p>
      </dgm:t>
    </dgm:pt>
    <dgm:pt modelId="{9A3D0A68-2CA7-4122-BE2E-B432B64B15C0}" type="pres">
      <dgm:prSet presAssocID="{BC7D7C41-9EB5-4EE1-B99E-4050BCCC2822}" presName="connTx" presStyleLbl="parChTrans1D2" presStyleIdx="1" presStyleCnt="7"/>
      <dgm:spPr/>
      <dgm:t>
        <a:bodyPr/>
        <a:lstStyle/>
        <a:p>
          <a:pPr rtl="1"/>
          <a:endParaRPr lang="ar-SA"/>
        </a:p>
      </dgm:t>
    </dgm:pt>
    <dgm:pt modelId="{CF660078-C2C7-4F8D-86DC-E185D834CB5E}" type="pres">
      <dgm:prSet presAssocID="{14CFEC33-C98B-485F-A3B2-4CF7D51F88EB}" presName="node" presStyleLbl="node1" presStyleIdx="1" presStyleCnt="7" custRadScaleRad="152559" custRadScaleInc="48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F6B48-D5E0-428E-BF03-7CDBFD05C346}" type="pres">
      <dgm:prSet presAssocID="{3F0149B4-532B-4B4A-A15D-18ABF69B0469}" presName="Name9" presStyleLbl="parChTrans1D2" presStyleIdx="2" presStyleCnt="7"/>
      <dgm:spPr/>
      <dgm:t>
        <a:bodyPr/>
        <a:lstStyle/>
        <a:p>
          <a:pPr rtl="1"/>
          <a:endParaRPr lang="ar-SA"/>
        </a:p>
      </dgm:t>
    </dgm:pt>
    <dgm:pt modelId="{245DE67B-9FD2-45F2-82B8-E939CA529A89}" type="pres">
      <dgm:prSet presAssocID="{3F0149B4-532B-4B4A-A15D-18ABF69B0469}" presName="connTx" presStyleLbl="parChTrans1D2" presStyleIdx="2" presStyleCnt="7"/>
      <dgm:spPr/>
      <dgm:t>
        <a:bodyPr/>
        <a:lstStyle/>
        <a:p>
          <a:pPr rtl="1"/>
          <a:endParaRPr lang="ar-SA"/>
        </a:p>
      </dgm:t>
    </dgm:pt>
    <dgm:pt modelId="{C65D4280-5355-4B7E-836D-B1612B1AE753}" type="pres">
      <dgm:prSet presAssocID="{FEEECA73-70DE-4185-93D8-7E2D6FD4263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4F74F0F-F797-4657-810E-F4763F1C1D3C}" type="pres">
      <dgm:prSet presAssocID="{55495345-233F-4FB6-9C93-B3B4D8B42EE6}" presName="Name9" presStyleLbl="parChTrans1D2" presStyleIdx="3" presStyleCnt="7"/>
      <dgm:spPr/>
      <dgm:t>
        <a:bodyPr/>
        <a:lstStyle/>
        <a:p>
          <a:pPr rtl="1"/>
          <a:endParaRPr lang="ar-SA"/>
        </a:p>
      </dgm:t>
    </dgm:pt>
    <dgm:pt modelId="{3AA4820B-F27F-4C09-8B8B-FC5844552ACF}" type="pres">
      <dgm:prSet presAssocID="{55495345-233F-4FB6-9C93-B3B4D8B42EE6}" presName="connTx" presStyleLbl="parChTrans1D2" presStyleIdx="3" presStyleCnt="7"/>
      <dgm:spPr/>
      <dgm:t>
        <a:bodyPr/>
        <a:lstStyle/>
        <a:p>
          <a:pPr rtl="1"/>
          <a:endParaRPr lang="ar-SA"/>
        </a:p>
      </dgm:t>
    </dgm:pt>
    <dgm:pt modelId="{A4F48E82-B12D-4263-9739-7C0DECFE876E}" type="pres">
      <dgm:prSet presAssocID="{0768B226-9697-40F5-B204-76F33D5CA227}" presName="node" presStyleLbl="node1" presStyleIdx="3" presStyleCnt="7" custRadScaleRad="132105" custRadScaleInc="-20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A343C-43F6-4F03-B2A6-57B6FB222FE9}" type="pres">
      <dgm:prSet presAssocID="{374C4B26-8A48-45B2-8356-3F0EE8639BE6}" presName="Name9" presStyleLbl="parChTrans1D2" presStyleIdx="4" presStyleCnt="7"/>
      <dgm:spPr/>
      <dgm:t>
        <a:bodyPr/>
        <a:lstStyle/>
        <a:p>
          <a:pPr rtl="1"/>
          <a:endParaRPr lang="ar-SA"/>
        </a:p>
      </dgm:t>
    </dgm:pt>
    <dgm:pt modelId="{6FE7C40A-A220-4F88-846D-2A1830865119}" type="pres">
      <dgm:prSet presAssocID="{374C4B26-8A48-45B2-8356-3F0EE8639BE6}" presName="connTx" presStyleLbl="parChTrans1D2" presStyleIdx="4" presStyleCnt="7"/>
      <dgm:spPr/>
      <dgm:t>
        <a:bodyPr/>
        <a:lstStyle/>
        <a:p>
          <a:pPr rtl="1"/>
          <a:endParaRPr lang="ar-SA"/>
        </a:p>
      </dgm:t>
    </dgm:pt>
    <dgm:pt modelId="{A211EF2F-40C9-4D95-AA27-CF39AAD9F4E0}" type="pres">
      <dgm:prSet presAssocID="{9AED627A-751E-40A1-B520-09931A7483F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54C3444-4603-481A-80E1-16F64ADB0C63}" type="pres">
      <dgm:prSet presAssocID="{9606EC4B-A133-406A-AF21-BB9C85F8B8F1}" presName="Name9" presStyleLbl="parChTrans1D2" presStyleIdx="5" presStyleCnt="7"/>
      <dgm:spPr/>
      <dgm:t>
        <a:bodyPr/>
        <a:lstStyle/>
        <a:p>
          <a:pPr rtl="1"/>
          <a:endParaRPr lang="ar-SA"/>
        </a:p>
      </dgm:t>
    </dgm:pt>
    <dgm:pt modelId="{28E70EB4-0081-4CB5-826A-326B141F9038}" type="pres">
      <dgm:prSet presAssocID="{9606EC4B-A133-406A-AF21-BB9C85F8B8F1}" presName="connTx" presStyleLbl="parChTrans1D2" presStyleIdx="5" presStyleCnt="7"/>
      <dgm:spPr/>
      <dgm:t>
        <a:bodyPr/>
        <a:lstStyle/>
        <a:p>
          <a:pPr rtl="1"/>
          <a:endParaRPr lang="ar-SA"/>
        </a:p>
      </dgm:t>
    </dgm:pt>
    <dgm:pt modelId="{EFE573F4-19F0-40D6-BC76-1F2FE026F1B2}" type="pres">
      <dgm:prSet presAssocID="{C01A591D-5F6F-4600-B87E-630A96CBE6F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D2C25CC-AB1E-43F2-8059-438F73DCAB7C}" type="pres">
      <dgm:prSet presAssocID="{6C72FA52-4C2B-4788-BEC8-F9579DBE4F2E}" presName="Name9" presStyleLbl="parChTrans1D2" presStyleIdx="6" presStyleCnt="7"/>
      <dgm:spPr/>
      <dgm:t>
        <a:bodyPr/>
        <a:lstStyle/>
        <a:p>
          <a:pPr rtl="1"/>
          <a:endParaRPr lang="ar-SA"/>
        </a:p>
      </dgm:t>
    </dgm:pt>
    <dgm:pt modelId="{688AEFBA-1283-404B-86A0-EE1D2C8ED082}" type="pres">
      <dgm:prSet presAssocID="{6C72FA52-4C2B-4788-BEC8-F9579DBE4F2E}" presName="connTx" presStyleLbl="parChTrans1D2" presStyleIdx="6" presStyleCnt="7"/>
      <dgm:spPr/>
      <dgm:t>
        <a:bodyPr/>
        <a:lstStyle/>
        <a:p>
          <a:pPr rtl="1"/>
          <a:endParaRPr lang="ar-SA"/>
        </a:p>
      </dgm:t>
    </dgm:pt>
    <dgm:pt modelId="{D504328D-445F-4706-8FEF-F3C12D9D02F0}" type="pres">
      <dgm:prSet presAssocID="{92AFDA99-6A49-42E1-BDB2-04DC7D9E8E8B}" presName="node" presStyleLbl="node1" presStyleIdx="6" presStyleCnt="7" custScaleX="103479" custRadScaleRad="126141" custRadScaleInc="-19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DD2106-2605-4F7F-8083-2457450FF7D6}" srcId="{C247468B-2FB8-4D3E-B4E9-E8C4BD058305}" destId="{9AED627A-751E-40A1-B520-09931A7483F4}" srcOrd="4" destOrd="0" parTransId="{374C4B26-8A48-45B2-8356-3F0EE8639BE6}" sibTransId="{F5B17ACA-5B27-4E27-BFA6-7CAEBC021DA6}"/>
    <dgm:cxn modelId="{695AB03D-7D63-4A1F-B0D7-C835F987E298}" type="presOf" srcId="{9606EC4B-A133-406A-AF21-BB9C85F8B8F1}" destId="{F54C3444-4603-481A-80E1-16F64ADB0C63}" srcOrd="0" destOrd="0" presId="urn:microsoft.com/office/officeart/2005/8/layout/radial1"/>
    <dgm:cxn modelId="{CE19DA23-07BC-44F0-B23B-865D2A085C96}" type="presOf" srcId="{92AFDA99-6A49-42E1-BDB2-04DC7D9E8E8B}" destId="{D504328D-445F-4706-8FEF-F3C12D9D02F0}" srcOrd="0" destOrd="0" presId="urn:microsoft.com/office/officeart/2005/8/layout/radial1"/>
    <dgm:cxn modelId="{CD6BD573-2549-4A39-B4EE-9DD85020FC89}" type="presOf" srcId="{C247468B-2FB8-4D3E-B4E9-E8C4BD058305}" destId="{369B1C10-D031-4AFB-B5DC-7FE949711B5E}" srcOrd="0" destOrd="0" presId="urn:microsoft.com/office/officeart/2005/8/layout/radial1"/>
    <dgm:cxn modelId="{9884EC07-E693-4A24-8060-A88A7055AA1A}" srcId="{C247468B-2FB8-4D3E-B4E9-E8C4BD058305}" destId="{809AE6E1-1481-4D6B-ACE2-A21D53183D18}" srcOrd="0" destOrd="0" parTransId="{C11D8879-2BDD-4376-99E2-8A5BEF1B640A}" sibTransId="{06771A85-39DC-400B-96B1-2D56388F0E70}"/>
    <dgm:cxn modelId="{98FA67F9-F6D9-4255-A8E7-E7841FB45EE0}" type="presOf" srcId="{374C4B26-8A48-45B2-8356-3F0EE8639BE6}" destId="{2EFA343C-43F6-4F03-B2A6-57B6FB222FE9}" srcOrd="0" destOrd="0" presId="urn:microsoft.com/office/officeart/2005/8/layout/radial1"/>
    <dgm:cxn modelId="{7B26E065-54DF-43C0-BAD5-9F7A4D752DB4}" type="presOf" srcId="{374C4B26-8A48-45B2-8356-3F0EE8639BE6}" destId="{6FE7C40A-A220-4F88-846D-2A1830865119}" srcOrd="1" destOrd="0" presId="urn:microsoft.com/office/officeart/2005/8/layout/radial1"/>
    <dgm:cxn modelId="{F0750928-6768-4108-916B-8B3240C9D7E5}" type="presOf" srcId="{BC7D7C41-9EB5-4EE1-B99E-4050BCCC2822}" destId="{F8EA0502-1E87-42B8-926D-5BCECB76C12F}" srcOrd="0" destOrd="0" presId="urn:microsoft.com/office/officeart/2005/8/layout/radial1"/>
    <dgm:cxn modelId="{BDEA4467-961C-4955-8A10-08C92F10A7F7}" type="presOf" srcId="{55495345-233F-4FB6-9C93-B3B4D8B42EE6}" destId="{3AA4820B-F27F-4C09-8B8B-FC5844552ACF}" srcOrd="1" destOrd="0" presId="urn:microsoft.com/office/officeart/2005/8/layout/radial1"/>
    <dgm:cxn modelId="{68882156-FB16-4336-9B59-65E43943A994}" type="presOf" srcId="{3F0149B4-532B-4B4A-A15D-18ABF69B0469}" destId="{A7BF6B48-D5E0-428E-BF03-7CDBFD05C346}" srcOrd="0" destOrd="0" presId="urn:microsoft.com/office/officeart/2005/8/layout/radial1"/>
    <dgm:cxn modelId="{F2115991-5282-4FC4-BA15-98C9F13E6DB0}" type="presOf" srcId="{C01A591D-5F6F-4600-B87E-630A96CBE6F5}" destId="{EFE573F4-19F0-40D6-BC76-1F2FE026F1B2}" srcOrd="0" destOrd="0" presId="urn:microsoft.com/office/officeart/2005/8/layout/radial1"/>
    <dgm:cxn modelId="{7AC37D9D-0CD6-4F8B-B7B6-B39028044FB1}" type="presOf" srcId="{C11D8879-2BDD-4376-99E2-8A5BEF1B640A}" destId="{EFCCB5C9-AC92-4EAD-9836-E77124BAFB57}" srcOrd="0" destOrd="0" presId="urn:microsoft.com/office/officeart/2005/8/layout/radial1"/>
    <dgm:cxn modelId="{D63420B9-ACEC-442A-831C-AF21C069A240}" srcId="{C247468B-2FB8-4D3E-B4E9-E8C4BD058305}" destId="{FEEECA73-70DE-4185-93D8-7E2D6FD4263C}" srcOrd="2" destOrd="0" parTransId="{3F0149B4-532B-4B4A-A15D-18ABF69B0469}" sibTransId="{CF78F40A-27A0-4BDB-93D2-42F705C74039}"/>
    <dgm:cxn modelId="{6A27746F-84BD-41A6-AB2C-CD2C7F67A1BE}" type="presOf" srcId="{FEEECA73-70DE-4185-93D8-7E2D6FD4263C}" destId="{C65D4280-5355-4B7E-836D-B1612B1AE753}" srcOrd="0" destOrd="0" presId="urn:microsoft.com/office/officeart/2005/8/layout/radial1"/>
    <dgm:cxn modelId="{44050010-49A0-4161-B54A-56EAD37F0F1C}" srcId="{C247468B-2FB8-4D3E-B4E9-E8C4BD058305}" destId="{0768B226-9697-40F5-B204-76F33D5CA227}" srcOrd="3" destOrd="0" parTransId="{55495345-233F-4FB6-9C93-B3B4D8B42EE6}" sibTransId="{A6164E77-DC93-4518-B522-B48E464AE0C4}"/>
    <dgm:cxn modelId="{599D8A95-5E01-441F-B8CC-45FD4DFB7DC3}" srcId="{D37F4BD8-DBAE-4E76-9662-6A91A49CBC45}" destId="{C247468B-2FB8-4D3E-B4E9-E8C4BD058305}" srcOrd="0" destOrd="0" parTransId="{1F637A7B-EEB8-427D-B490-69663FD02607}" sibTransId="{4F7BFB45-6303-4455-B458-1A828AB1B5A8}"/>
    <dgm:cxn modelId="{03CFEE28-D732-49CE-9D33-E598A7786779}" type="presOf" srcId="{55495345-233F-4FB6-9C93-B3B4D8B42EE6}" destId="{04F74F0F-F797-4657-810E-F4763F1C1D3C}" srcOrd="0" destOrd="0" presId="urn:microsoft.com/office/officeart/2005/8/layout/radial1"/>
    <dgm:cxn modelId="{471FB0D4-094A-4921-8B27-303C702ABB15}" type="presOf" srcId="{D37F4BD8-DBAE-4E76-9662-6A91A49CBC45}" destId="{481D8307-614A-40FF-9EAF-320146C44E10}" srcOrd="0" destOrd="0" presId="urn:microsoft.com/office/officeart/2005/8/layout/radial1"/>
    <dgm:cxn modelId="{1F53C13E-A57C-4595-B5A2-DF309E91841E}" type="presOf" srcId="{809AE6E1-1481-4D6B-ACE2-A21D53183D18}" destId="{947BB5BB-F75E-4805-A141-23820F94170E}" srcOrd="0" destOrd="0" presId="urn:microsoft.com/office/officeart/2005/8/layout/radial1"/>
    <dgm:cxn modelId="{ED6C1A05-C973-4816-A984-70B38355057A}" srcId="{C247468B-2FB8-4D3E-B4E9-E8C4BD058305}" destId="{C01A591D-5F6F-4600-B87E-630A96CBE6F5}" srcOrd="5" destOrd="0" parTransId="{9606EC4B-A133-406A-AF21-BB9C85F8B8F1}" sibTransId="{C9011D68-0E40-46AC-AAF7-2542168B8C9C}"/>
    <dgm:cxn modelId="{2E5185BB-26C7-4CF5-8F01-1A13EF974AD6}" type="presOf" srcId="{3F0149B4-532B-4B4A-A15D-18ABF69B0469}" destId="{245DE67B-9FD2-45F2-82B8-E939CA529A89}" srcOrd="1" destOrd="0" presId="urn:microsoft.com/office/officeart/2005/8/layout/radial1"/>
    <dgm:cxn modelId="{BB72F5E3-2506-486D-AC00-A810D7490E4C}" type="presOf" srcId="{6C72FA52-4C2B-4788-BEC8-F9579DBE4F2E}" destId="{4D2C25CC-AB1E-43F2-8059-438F73DCAB7C}" srcOrd="0" destOrd="0" presId="urn:microsoft.com/office/officeart/2005/8/layout/radial1"/>
    <dgm:cxn modelId="{3B158672-AC8D-48C0-BF04-33285769E127}" type="presOf" srcId="{14CFEC33-C98B-485F-A3B2-4CF7D51F88EB}" destId="{CF660078-C2C7-4F8D-86DC-E185D834CB5E}" srcOrd="0" destOrd="0" presId="urn:microsoft.com/office/officeart/2005/8/layout/radial1"/>
    <dgm:cxn modelId="{0ED16D25-030B-48D1-A275-6B5F7E1E31B6}" type="presOf" srcId="{0768B226-9697-40F5-B204-76F33D5CA227}" destId="{A4F48E82-B12D-4263-9739-7C0DECFE876E}" srcOrd="0" destOrd="0" presId="urn:microsoft.com/office/officeart/2005/8/layout/radial1"/>
    <dgm:cxn modelId="{26E9E4C8-B2DF-4802-A405-338F1E0EAFFD}" srcId="{C247468B-2FB8-4D3E-B4E9-E8C4BD058305}" destId="{92AFDA99-6A49-42E1-BDB2-04DC7D9E8E8B}" srcOrd="6" destOrd="0" parTransId="{6C72FA52-4C2B-4788-BEC8-F9579DBE4F2E}" sibTransId="{2A9CC310-13D0-4F38-9BD8-40FFF1A5015E}"/>
    <dgm:cxn modelId="{F6FD5483-C52C-4299-849D-1485E803078E}" type="presOf" srcId="{9606EC4B-A133-406A-AF21-BB9C85F8B8F1}" destId="{28E70EB4-0081-4CB5-826A-326B141F9038}" srcOrd="1" destOrd="0" presId="urn:microsoft.com/office/officeart/2005/8/layout/radial1"/>
    <dgm:cxn modelId="{F4AFB254-4A50-4903-9EDA-0E520AF3B034}" type="presOf" srcId="{9AED627A-751E-40A1-B520-09931A7483F4}" destId="{A211EF2F-40C9-4D95-AA27-CF39AAD9F4E0}" srcOrd="0" destOrd="0" presId="urn:microsoft.com/office/officeart/2005/8/layout/radial1"/>
    <dgm:cxn modelId="{E68DC7B8-E970-4D27-BC72-913EAB3A6434}" type="presOf" srcId="{BC7D7C41-9EB5-4EE1-B99E-4050BCCC2822}" destId="{9A3D0A68-2CA7-4122-BE2E-B432B64B15C0}" srcOrd="1" destOrd="0" presId="urn:microsoft.com/office/officeart/2005/8/layout/radial1"/>
    <dgm:cxn modelId="{E472E5F9-0EDD-4BCA-ACCE-E6CE207F5430}" srcId="{C247468B-2FB8-4D3E-B4E9-E8C4BD058305}" destId="{14CFEC33-C98B-485F-A3B2-4CF7D51F88EB}" srcOrd="1" destOrd="0" parTransId="{BC7D7C41-9EB5-4EE1-B99E-4050BCCC2822}" sibTransId="{4021675D-4D9B-47C4-B953-81B0A24103B2}"/>
    <dgm:cxn modelId="{E8787ACB-95BD-4E6B-AFDF-F3646C9A0984}" type="presOf" srcId="{6C72FA52-4C2B-4788-BEC8-F9579DBE4F2E}" destId="{688AEFBA-1283-404B-86A0-EE1D2C8ED082}" srcOrd="1" destOrd="0" presId="urn:microsoft.com/office/officeart/2005/8/layout/radial1"/>
    <dgm:cxn modelId="{5A10408F-9320-4AA5-8255-DB9C52541877}" type="presOf" srcId="{C11D8879-2BDD-4376-99E2-8A5BEF1B640A}" destId="{DE3F57CC-16ED-4B1A-8BC7-EA0D4E182F35}" srcOrd="1" destOrd="0" presId="urn:microsoft.com/office/officeart/2005/8/layout/radial1"/>
    <dgm:cxn modelId="{62E6D51B-479F-4557-A0B3-3A05BFAD8CD9}" type="presParOf" srcId="{481D8307-614A-40FF-9EAF-320146C44E10}" destId="{369B1C10-D031-4AFB-B5DC-7FE949711B5E}" srcOrd="0" destOrd="0" presId="urn:microsoft.com/office/officeart/2005/8/layout/radial1"/>
    <dgm:cxn modelId="{1B6FA9B3-1BF3-45B7-BA6F-6F214017E28E}" type="presParOf" srcId="{481D8307-614A-40FF-9EAF-320146C44E10}" destId="{EFCCB5C9-AC92-4EAD-9836-E77124BAFB57}" srcOrd="1" destOrd="0" presId="urn:microsoft.com/office/officeart/2005/8/layout/radial1"/>
    <dgm:cxn modelId="{B562E9FD-E9BA-4E0A-80A2-512614AADBDB}" type="presParOf" srcId="{EFCCB5C9-AC92-4EAD-9836-E77124BAFB57}" destId="{DE3F57CC-16ED-4B1A-8BC7-EA0D4E182F35}" srcOrd="0" destOrd="0" presId="urn:microsoft.com/office/officeart/2005/8/layout/radial1"/>
    <dgm:cxn modelId="{99884877-F2EE-49C4-A007-DF15F3D89CA5}" type="presParOf" srcId="{481D8307-614A-40FF-9EAF-320146C44E10}" destId="{947BB5BB-F75E-4805-A141-23820F94170E}" srcOrd="2" destOrd="0" presId="urn:microsoft.com/office/officeart/2005/8/layout/radial1"/>
    <dgm:cxn modelId="{C473E0DC-51F3-4E48-ABE9-B8F4932544A1}" type="presParOf" srcId="{481D8307-614A-40FF-9EAF-320146C44E10}" destId="{F8EA0502-1E87-42B8-926D-5BCECB76C12F}" srcOrd="3" destOrd="0" presId="urn:microsoft.com/office/officeart/2005/8/layout/radial1"/>
    <dgm:cxn modelId="{4FD22F10-1DE6-45D3-A69D-FBD5602F67BA}" type="presParOf" srcId="{F8EA0502-1E87-42B8-926D-5BCECB76C12F}" destId="{9A3D0A68-2CA7-4122-BE2E-B432B64B15C0}" srcOrd="0" destOrd="0" presId="urn:microsoft.com/office/officeart/2005/8/layout/radial1"/>
    <dgm:cxn modelId="{8F5D9A85-076E-4CA5-B142-C42073282888}" type="presParOf" srcId="{481D8307-614A-40FF-9EAF-320146C44E10}" destId="{CF660078-C2C7-4F8D-86DC-E185D834CB5E}" srcOrd="4" destOrd="0" presId="urn:microsoft.com/office/officeart/2005/8/layout/radial1"/>
    <dgm:cxn modelId="{3F378A0F-C3F7-42D4-9175-5C64FD615915}" type="presParOf" srcId="{481D8307-614A-40FF-9EAF-320146C44E10}" destId="{A7BF6B48-D5E0-428E-BF03-7CDBFD05C346}" srcOrd="5" destOrd="0" presId="urn:microsoft.com/office/officeart/2005/8/layout/radial1"/>
    <dgm:cxn modelId="{5CB16753-EC57-47EF-A980-3912B8FA1607}" type="presParOf" srcId="{A7BF6B48-D5E0-428E-BF03-7CDBFD05C346}" destId="{245DE67B-9FD2-45F2-82B8-E939CA529A89}" srcOrd="0" destOrd="0" presId="urn:microsoft.com/office/officeart/2005/8/layout/radial1"/>
    <dgm:cxn modelId="{EB7D18AE-CAA4-4CDC-ABB8-79AA8A675E00}" type="presParOf" srcId="{481D8307-614A-40FF-9EAF-320146C44E10}" destId="{C65D4280-5355-4B7E-836D-B1612B1AE753}" srcOrd="6" destOrd="0" presId="urn:microsoft.com/office/officeart/2005/8/layout/radial1"/>
    <dgm:cxn modelId="{87F63D24-EC37-498D-AE45-87B7D9555FC9}" type="presParOf" srcId="{481D8307-614A-40FF-9EAF-320146C44E10}" destId="{04F74F0F-F797-4657-810E-F4763F1C1D3C}" srcOrd="7" destOrd="0" presId="urn:microsoft.com/office/officeart/2005/8/layout/radial1"/>
    <dgm:cxn modelId="{2E73F71E-201C-45D9-B513-589CD35BB582}" type="presParOf" srcId="{04F74F0F-F797-4657-810E-F4763F1C1D3C}" destId="{3AA4820B-F27F-4C09-8B8B-FC5844552ACF}" srcOrd="0" destOrd="0" presId="urn:microsoft.com/office/officeart/2005/8/layout/radial1"/>
    <dgm:cxn modelId="{F4E25924-02C3-4E54-84E3-7E56AC452750}" type="presParOf" srcId="{481D8307-614A-40FF-9EAF-320146C44E10}" destId="{A4F48E82-B12D-4263-9739-7C0DECFE876E}" srcOrd="8" destOrd="0" presId="urn:microsoft.com/office/officeart/2005/8/layout/radial1"/>
    <dgm:cxn modelId="{7BD57DD3-C1FA-43D5-AC41-53A27AD79507}" type="presParOf" srcId="{481D8307-614A-40FF-9EAF-320146C44E10}" destId="{2EFA343C-43F6-4F03-B2A6-57B6FB222FE9}" srcOrd="9" destOrd="0" presId="urn:microsoft.com/office/officeart/2005/8/layout/radial1"/>
    <dgm:cxn modelId="{C9AB8B9D-9213-4695-98A4-0CD7A66D92C3}" type="presParOf" srcId="{2EFA343C-43F6-4F03-B2A6-57B6FB222FE9}" destId="{6FE7C40A-A220-4F88-846D-2A1830865119}" srcOrd="0" destOrd="0" presId="urn:microsoft.com/office/officeart/2005/8/layout/radial1"/>
    <dgm:cxn modelId="{D85A5D08-A4E0-48AB-9B0E-0176F9AF3D0E}" type="presParOf" srcId="{481D8307-614A-40FF-9EAF-320146C44E10}" destId="{A211EF2F-40C9-4D95-AA27-CF39AAD9F4E0}" srcOrd="10" destOrd="0" presId="urn:microsoft.com/office/officeart/2005/8/layout/radial1"/>
    <dgm:cxn modelId="{18B42C75-CFE8-4FAF-95F3-C0EAF989E789}" type="presParOf" srcId="{481D8307-614A-40FF-9EAF-320146C44E10}" destId="{F54C3444-4603-481A-80E1-16F64ADB0C63}" srcOrd="11" destOrd="0" presId="urn:microsoft.com/office/officeart/2005/8/layout/radial1"/>
    <dgm:cxn modelId="{E4AA1031-0F3B-4559-9DC8-ABBD0237F993}" type="presParOf" srcId="{F54C3444-4603-481A-80E1-16F64ADB0C63}" destId="{28E70EB4-0081-4CB5-826A-326B141F9038}" srcOrd="0" destOrd="0" presId="urn:microsoft.com/office/officeart/2005/8/layout/radial1"/>
    <dgm:cxn modelId="{A01A4E01-DA52-46BB-9EC6-7EE71334FF0D}" type="presParOf" srcId="{481D8307-614A-40FF-9EAF-320146C44E10}" destId="{EFE573F4-19F0-40D6-BC76-1F2FE026F1B2}" srcOrd="12" destOrd="0" presId="urn:microsoft.com/office/officeart/2005/8/layout/radial1"/>
    <dgm:cxn modelId="{F5B7BED7-2AF3-443C-8C51-94A189FBA98D}" type="presParOf" srcId="{481D8307-614A-40FF-9EAF-320146C44E10}" destId="{4D2C25CC-AB1E-43F2-8059-438F73DCAB7C}" srcOrd="13" destOrd="0" presId="urn:microsoft.com/office/officeart/2005/8/layout/radial1"/>
    <dgm:cxn modelId="{77A45601-F103-4526-B6F0-809FF289380A}" type="presParOf" srcId="{4D2C25CC-AB1E-43F2-8059-438F73DCAB7C}" destId="{688AEFBA-1283-404B-86A0-EE1D2C8ED082}" srcOrd="0" destOrd="0" presId="urn:microsoft.com/office/officeart/2005/8/layout/radial1"/>
    <dgm:cxn modelId="{7C68A993-9389-4B57-B0D8-A950AA32DFD6}" type="presParOf" srcId="{481D8307-614A-40FF-9EAF-320146C44E10}" destId="{D504328D-445F-4706-8FEF-F3C12D9D02F0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63E40C-4272-4BB6-A0BE-99BF3CA200B3}" type="doc">
      <dgm:prSet loTypeId="urn:microsoft.com/office/officeart/2005/8/layout/target3" loCatId="list" qsTypeId="urn:microsoft.com/office/officeart/2005/8/quickstyle/3d2" qsCatId="3D" csTypeId="urn:microsoft.com/office/officeart/2005/8/colors/colorful1" csCatId="colorful" phldr="1"/>
      <dgm:spPr/>
    </dgm:pt>
    <dgm:pt modelId="{B6906BF9-F8D1-41AB-9547-7CE551C0DE2D}">
      <dgm:prSet phldrT="[نص]"/>
      <dgm:spPr/>
      <dgm:t>
        <a:bodyPr/>
        <a:lstStyle/>
        <a:p>
          <a:pPr rtl="1"/>
          <a:r>
            <a:rPr lang="en-US" dirty="0" smtClean="0"/>
            <a:t>Vision.</a:t>
          </a:r>
          <a:endParaRPr lang="ar-SA" dirty="0"/>
        </a:p>
      </dgm:t>
    </dgm:pt>
    <dgm:pt modelId="{C10F6CA4-31F2-4E62-9901-A50724972F23}" type="par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A25C9AF1-4788-4959-89C8-DE0B216B5921}" type="sib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74A6BDF5-771A-4AE2-A4F7-1DC00666932A}">
      <dgm:prSet phldrT="[نص]"/>
      <dgm:spPr/>
      <dgm:t>
        <a:bodyPr/>
        <a:lstStyle/>
        <a:p>
          <a:pPr rtl="1"/>
          <a:r>
            <a:rPr lang="en-US" dirty="0" smtClean="0"/>
            <a:t>Values.</a:t>
          </a:r>
          <a:endParaRPr lang="ar-SA" dirty="0"/>
        </a:p>
      </dgm:t>
    </dgm:pt>
    <dgm:pt modelId="{4B58B89E-1299-4BB3-9D87-F623FD01977B}" type="par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46CE0FDE-4E7E-47B4-9CAE-D79297501CD1}" type="sib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9166D48C-5E8F-4E61-ABA6-885EE3D01E32}">
      <dgm:prSet phldrT="[نص]"/>
      <dgm:spPr/>
      <dgm:t>
        <a:bodyPr/>
        <a:lstStyle/>
        <a:p>
          <a:pPr rtl="1"/>
          <a:r>
            <a:rPr lang="en-US" dirty="0" smtClean="0"/>
            <a:t>Mission.</a:t>
          </a:r>
          <a:endParaRPr lang="ar-SA" dirty="0"/>
        </a:p>
      </dgm:t>
    </dgm:pt>
    <dgm:pt modelId="{65011336-A606-4D78-910A-B214C5C5DBAC}" type="par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6182FD51-1454-4DDE-8E6A-4E23CB3CC1E6}" type="sib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A552A772-4A0E-4A60-99AA-0EDB13F183C6}" type="pres">
      <dgm:prSet presAssocID="{5763E40C-4272-4BB6-A0BE-99BF3CA200B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579CD08-A781-4050-985D-78EEAF14275B}" type="pres">
      <dgm:prSet presAssocID="{B6906BF9-F8D1-41AB-9547-7CE551C0DE2D}" presName="circle1" presStyleLbl="node1" presStyleIdx="0" presStyleCnt="3"/>
      <dgm:spPr/>
    </dgm:pt>
    <dgm:pt modelId="{0EE46234-6378-467B-BC14-E21694CAC08A}" type="pres">
      <dgm:prSet presAssocID="{B6906BF9-F8D1-41AB-9547-7CE551C0DE2D}" presName="space" presStyleCnt="0"/>
      <dgm:spPr/>
    </dgm:pt>
    <dgm:pt modelId="{E3322C48-5E0F-4C7B-A7CE-E247CC296328}" type="pres">
      <dgm:prSet presAssocID="{B6906BF9-F8D1-41AB-9547-7CE551C0DE2D}" presName="rect1" presStyleLbl="alignAcc1" presStyleIdx="0" presStyleCnt="3"/>
      <dgm:spPr/>
      <dgm:t>
        <a:bodyPr/>
        <a:lstStyle/>
        <a:p>
          <a:pPr rtl="1"/>
          <a:endParaRPr lang="ar-SA"/>
        </a:p>
      </dgm:t>
    </dgm:pt>
    <dgm:pt modelId="{E4F62F47-CD1E-445F-9438-D69464ED6B20}" type="pres">
      <dgm:prSet presAssocID="{74A6BDF5-771A-4AE2-A4F7-1DC00666932A}" presName="vertSpace2" presStyleLbl="node1" presStyleIdx="0" presStyleCnt="3"/>
      <dgm:spPr/>
    </dgm:pt>
    <dgm:pt modelId="{E1DA40E8-F68B-404B-A3DC-E3D18B27B759}" type="pres">
      <dgm:prSet presAssocID="{74A6BDF5-771A-4AE2-A4F7-1DC00666932A}" presName="circle2" presStyleLbl="node1" presStyleIdx="1" presStyleCnt="3"/>
      <dgm:spPr/>
    </dgm:pt>
    <dgm:pt modelId="{B42D629F-DB28-4179-B34E-2643102BE425}" type="pres">
      <dgm:prSet presAssocID="{74A6BDF5-771A-4AE2-A4F7-1DC00666932A}" presName="rect2" presStyleLbl="alignAcc1" presStyleIdx="1" presStyleCnt="3"/>
      <dgm:spPr/>
      <dgm:t>
        <a:bodyPr/>
        <a:lstStyle/>
        <a:p>
          <a:pPr rtl="1"/>
          <a:endParaRPr lang="ar-SA"/>
        </a:p>
      </dgm:t>
    </dgm:pt>
    <dgm:pt modelId="{76CC2496-2D80-439F-9A62-3F1D7BB45775}" type="pres">
      <dgm:prSet presAssocID="{9166D48C-5E8F-4E61-ABA6-885EE3D01E32}" presName="vertSpace3" presStyleLbl="node1" presStyleIdx="1" presStyleCnt="3"/>
      <dgm:spPr/>
    </dgm:pt>
    <dgm:pt modelId="{E68482B7-9EBE-4AFB-A949-8DEA9256F27A}" type="pres">
      <dgm:prSet presAssocID="{9166D48C-5E8F-4E61-ABA6-885EE3D01E32}" presName="circle3" presStyleLbl="node1" presStyleIdx="2" presStyleCnt="3"/>
      <dgm:spPr/>
    </dgm:pt>
    <dgm:pt modelId="{DCBC2A95-A196-48F7-9735-8C25700DD9D7}" type="pres">
      <dgm:prSet presAssocID="{9166D48C-5E8F-4E61-ABA6-885EE3D01E32}" presName="rect3" presStyleLbl="alignAcc1" presStyleIdx="2" presStyleCnt="3"/>
      <dgm:spPr/>
      <dgm:t>
        <a:bodyPr/>
        <a:lstStyle/>
        <a:p>
          <a:pPr rtl="1"/>
          <a:endParaRPr lang="ar-SA"/>
        </a:p>
      </dgm:t>
    </dgm:pt>
    <dgm:pt modelId="{820078AD-BF2E-4500-9D24-4DC99A7AD502}" type="pres">
      <dgm:prSet presAssocID="{B6906BF9-F8D1-41AB-9547-7CE551C0DE2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2193F50-38B5-4D0A-9667-31001D8BA6BE}" type="pres">
      <dgm:prSet presAssocID="{74A6BDF5-771A-4AE2-A4F7-1DC00666932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DFC1E40-8DE9-4B94-B1F5-8A1C0325A72E}" type="pres">
      <dgm:prSet presAssocID="{9166D48C-5E8F-4E61-ABA6-885EE3D01E32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E38C157-5F3E-4978-80AA-339F81CA2402}" type="presOf" srcId="{5763E40C-4272-4BB6-A0BE-99BF3CA200B3}" destId="{A552A772-4A0E-4A60-99AA-0EDB13F183C6}" srcOrd="0" destOrd="0" presId="urn:microsoft.com/office/officeart/2005/8/layout/target3"/>
    <dgm:cxn modelId="{82E9235B-91EF-472F-901A-98F63E9B3186}" type="presOf" srcId="{74A6BDF5-771A-4AE2-A4F7-1DC00666932A}" destId="{B42D629F-DB28-4179-B34E-2643102BE425}" srcOrd="0" destOrd="0" presId="urn:microsoft.com/office/officeart/2005/8/layout/target3"/>
    <dgm:cxn modelId="{DE0E7FF7-2DA6-41C5-B778-2EAE527AC488}" type="presOf" srcId="{9166D48C-5E8F-4E61-ABA6-885EE3D01E32}" destId="{0DFC1E40-8DE9-4B94-B1F5-8A1C0325A72E}" srcOrd="1" destOrd="0" presId="urn:microsoft.com/office/officeart/2005/8/layout/target3"/>
    <dgm:cxn modelId="{D7C7C259-7521-446B-9F68-4A6181E6BEDB}" type="presOf" srcId="{9166D48C-5E8F-4E61-ABA6-885EE3D01E32}" destId="{DCBC2A95-A196-48F7-9735-8C25700DD9D7}" srcOrd="0" destOrd="0" presId="urn:microsoft.com/office/officeart/2005/8/layout/target3"/>
    <dgm:cxn modelId="{B9145DC0-41A6-4DF2-97F8-C3356D3DF299}" srcId="{5763E40C-4272-4BB6-A0BE-99BF3CA200B3}" destId="{9166D48C-5E8F-4E61-ABA6-885EE3D01E32}" srcOrd="2" destOrd="0" parTransId="{65011336-A606-4D78-910A-B214C5C5DBAC}" sibTransId="{6182FD51-1454-4DDE-8E6A-4E23CB3CC1E6}"/>
    <dgm:cxn modelId="{80CF3001-4991-4D4F-9599-1A8B3E415DD8}" type="presOf" srcId="{B6906BF9-F8D1-41AB-9547-7CE551C0DE2D}" destId="{E3322C48-5E0F-4C7B-A7CE-E247CC296328}" srcOrd="0" destOrd="0" presId="urn:microsoft.com/office/officeart/2005/8/layout/target3"/>
    <dgm:cxn modelId="{9F81F6AC-2B2F-4688-A932-399304D36095}" srcId="{5763E40C-4272-4BB6-A0BE-99BF3CA200B3}" destId="{74A6BDF5-771A-4AE2-A4F7-1DC00666932A}" srcOrd="1" destOrd="0" parTransId="{4B58B89E-1299-4BB3-9D87-F623FD01977B}" sibTransId="{46CE0FDE-4E7E-47B4-9CAE-D79297501CD1}"/>
    <dgm:cxn modelId="{6B1385C1-4D1A-41F7-8951-1C2BFEAFE2BF}" srcId="{5763E40C-4272-4BB6-A0BE-99BF3CA200B3}" destId="{B6906BF9-F8D1-41AB-9547-7CE551C0DE2D}" srcOrd="0" destOrd="0" parTransId="{C10F6CA4-31F2-4E62-9901-A50724972F23}" sibTransId="{A25C9AF1-4788-4959-89C8-DE0B216B5921}"/>
    <dgm:cxn modelId="{5D702F0F-7BC5-42FC-BB9D-36473B20D961}" type="presOf" srcId="{74A6BDF5-771A-4AE2-A4F7-1DC00666932A}" destId="{32193F50-38B5-4D0A-9667-31001D8BA6BE}" srcOrd="1" destOrd="0" presId="urn:microsoft.com/office/officeart/2005/8/layout/target3"/>
    <dgm:cxn modelId="{F010D393-F0CE-4268-AD5C-3853A1D63C09}" type="presOf" srcId="{B6906BF9-F8D1-41AB-9547-7CE551C0DE2D}" destId="{820078AD-BF2E-4500-9D24-4DC99A7AD502}" srcOrd="1" destOrd="0" presId="urn:microsoft.com/office/officeart/2005/8/layout/target3"/>
    <dgm:cxn modelId="{796C1F37-E4C5-4A86-A692-D5D8092828AF}" type="presParOf" srcId="{A552A772-4A0E-4A60-99AA-0EDB13F183C6}" destId="{3579CD08-A781-4050-985D-78EEAF14275B}" srcOrd="0" destOrd="0" presId="urn:microsoft.com/office/officeart/2005/8/layout/target3"/>
    <dgm:cxn modelId="{B2277F25-7413-4C95-9E52-BEF7B137C785}" type="presParOf" srcId="{A552A772-4A0E-4A60-99AA-0EDB13F183C6}" destId="{0EE46234-6378-467B-BC14-E21694CAC08A}" srcOrd="1" destOrd="0" presId="urn:microsoft.com/office/officeart/2005/8/layout/target3"/>
    <dgm:cxn modelId="{DD139ABF-B411-4A62-9307-0965FB2075DD}" type="presParOf" srcId="{A552A772-4A0E-4A60-99AA-0EDB13F183C6}" destId="{E3322C48-5E0F-4C7B-A7CE-E247CC296328}" srcOrd="2" destOrd="0" presId="urn:microsoft.com/office/officeart/2005/8/layout/target3"/>
    <dgm:cxn modelId="{241D4033-D54F-434D-8866-EE81BA227DBC}" type="presParOf" srcId="{A552A772-4A0E-4A60-99AA-0EDB13F183C6}" destId="{E4F62F47-CD1E-445F-9438-D69464ED6B20}" srcOrd="3" destOrd="0" presId="urn:microsoft.com/office/officeart/2005/8/layout/target3"/>
    <dgm:cxn modelId="{E8D9AA1E-2AC5-44CA-94EB-9C6613355DD3}" type="presParOf" srcId="{A552A772-4A0E-4A60-99AA-0EDB13F183C6}" destId="{E1DA40E8-F68B-404B-A3DC-E3D18B27B759}" srcOrd="4" destOrd="0" presId="urn:microsoft.com/office/officeart/2005/8/layout/target3"/>
    <dgm:cxn modelId="{05EA7EDA-0CDB-4B11-807C-44DB244606CA}" type="presParOf" srcId="{A552A772-4A0E-4A60-99AA-0EDB13F183C6}" destId="{B42D629F-DB28-4179-B34E-2643102BE425}" srcOrd="5" destOrd="0" presId="urn:microsoft.com/office/officeart/2005/8/layout/target3"/>
    <dgm:cxn modelId="{AD48BD40-75EC-4620-8C68-6054DAB3EA30}" type="presParOf" srcId="{A552A772-4A0E-4A60-99AA-0EDB13F183C6}" destId="{76CC2496-2D80-439F-9A62-3F1D7BB45775}" srcOrd="6" destOrd="0" presId="urn:microsoft.com/office/officeart/2005/8/layout/target3"/>
    <dgm:cxn modelId="{963D7599-4976-4B7D-A62D-6A4B74B75EFC}" type="presParOf" srcId="{A552A772-4A0E-4A60-99AA-0EDB13F183C6}" destId="{E68482B7-9EBE-4AFB-A949-8DEA9256F27A}" srcOrd="7" destOrd="0" presId="urn:microsoft.com/office/officeart/2005/8/layout/target3"/>
    <dgm:cxn modelId="{F776EDAE-05DA-44A5-AF9E-AE51EB2909BF}" type="presParOf" srcId="{A552A772-4A0E-4A60-99AA-0EDB13F183C6}" destId="{DCBC2A95-A196-48F7-9735-8C25700DD9D7}" srcOrd="8" destOrd="0" presId="urn:microsoft.com/office/officeart/2005/8/layout/target3"/>
    <dgm:cxn modelId="{1CDC6E29-CFD0-4A3D-ADDB-766C3E15327B}" type="presParOf" srcId="{A552A772-4A0E-4A60-99AA-0EDB13F183C6}" destId="{820078AD-BF2E-4500-9D24-4DC99A7AD502}" srcOrd="9" destOrd="0" presId="urn:microsoft.com/office/officeart/2005/8/layout/target3"/>
    <dgm:cxn modelId="{48C8DAA0-134C-4A29-81D4-AF1E932C7748}" type="presParOf" srcId="{A552A772-4A0E-4A60-99AA-0EDB13F183C6}" destId="{32193F50-38B5-4D0A-9667-31001D8BA6BE}" srcOrd="10" destOrd="0" presId="urn:microsoft.com/office/officeart/2005/8/layout/target3"/>
    <dgm:cxn modelId="{5C0927B1-958C-4E45-B91D-F5898ED630FD}" type="presParOf" srcId="{A552A772-4A0E-4A60-99AA-0EDB13F183C6}" destId="{0DFC1E40-8DE9-4B94-B1F5-8A1C0325A72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B6C1EF-E646-42A3-9AC2-DFAC539528AE}" type="doc">
      <dgm:prSet loTypeId="urn:microsoft.com/office/officeart/2005/8/layout/hierarchy2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F7F0AFCD-6810-4611-AEED-5EE10BBD9B9C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vision</a:t>
          </a:r>
          <a:endParaRPr lang="ar-SA" dirty="0">
            <a:solidFill>
              <a:schemeClr val="tx1"/>
            </a:solidFill>
          </a:endParaRPr>
        </a:p>
      </dgm:t>
    </dgm:pt>
    <dgm:pt modelId="{DFA77E1D-7B64-4EF6-B3D3-230DA22B01CD}" type="parTrans" cxnId="{96AA67FC-5B69-4680-A7C4-D2B4D513101E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BDDCA95F-B3DC-44B6-90E8-D3BF6BD366CA}" type="sibTrans" cxnId="{96AA67FC-5B69-4680-A7C4-D2B4D513101E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4E6E1DE-9F2A-432D-8513-82A91E6BB33C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Strategic aim</a:t>
          </a:r>
          <a:endParaRPr lang="ar-SA" dirty="0">
            <a:solidFill>
              <a:schemeClr val="tx1"/>
            </a:solidFill>
          </a:endParaRPr>
        </a:p>
      </dgm:t>
    </dgm:pt>
    <dgm:pt modelId="{7A4B700F-C892-4DBA-919A-80A584B77081}" type="parTrans" cxnId="{388F969F-FAD0-4FB4-A1C3-11CBE3D82CD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AE6E88F-FC6B-4072-9EBD-5E8D35025940}" type="sibTrans" cxnId="{388F969F-FAD0-4FB4-A1C3-11CBE3D82CD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458B08D-6B33-4AFA-8F0B-ABA914CADDAB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Phase</a:t>
          </a:r>
        </a:p>
        <a:p>
          <a:pPr rtl="1"/>
          <a:r>
            <a:rPr lang="en-US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611B1092-3452-4EBC-A1D3-F38F1BABCFE7}" type="parTrans" cxnId="{262E443A-7327-4872-BD81-71B1D8A1D88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A904E64-CC2E-445F-9074-087E771FA4B7}" type="sibTrans" cxnId="{262E443A-7327-4872-BD81-71B1D8A1D88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DA86F0D-5003-40FB-8D95-5F9F7644AFB6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Phase</a:t>
          </a:r>
        </a:p>
        <a:p>
          <a:pPr rtl="1"/>
          <a:r>
            <a:rPr lang="en-US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D17C74F6-79D0-48D2-B267-59F484E1496D}" type="parTrans" cxnId="{EC68CCD1-3EA7-40FE-9E77-4057C2EA0088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5D91F48-723A-4F91-ADFD-611FE151B7AF}" type="sibTrans" cxnId="{EC68CCD1-3EA7-40FE-9E77-4057C2EA0088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2A05597-FC78-45DF-B945-5B22ED79C5A6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A13028DE-3913-42C6-8F6C-0E0C18487BD5}" type="parTrans" cxnId="{91BC3D68-3F19-4931-8331-79ABFA04AF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D7683F6-987F-411A-9E78-C0A3603E9EF4}" type="sibTrans" cxnId="{91BC3D68-3F19-4931-8331-79ABFA04AF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15A42F25-E320-44C0-88A7-4E70A59977BB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en-US" dirty="0">
            <a:solidFill>
              <a:schemeClr val="tx1"/>
            </a:solidFill>
          </a:endParaRPr>
        </a:p>
      </dgm:t>
    </dgm:pt>
    <dgm:pt modelId="{3698432B-23DC-4257-A3B5-803716329B59}" type="parTrans" cxnId="{1463BB06-1BCA-49BD-BB36-D3D47FBA2D7C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C7013A4E-662E-49FB-AB3D-5FBB38A2B2DA}" type="sibTrans" cxnId="{1463BB06-1BCA-49BD-BB36-D3D47FBA2D7C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C54A4CC-9794-40B2-A850-14D586FAF2AC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BB850001-6A15-4574-9525-CA1C05F7E682}" type="parTrans" cxnId="{F97A6337-F686-433A-891F-F18751E2A77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8EE1D0F-3E06-4512-9E7D-4657E26DA722}" type="sibTrans" cxnId="{F97A6337-F686-433A-891F-F18751E2A77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0978FED-AC53-49C0-B00D-4669C6740737}" type="pres">
      <dgm:prSet presAssocID="{10B6C1EF-E646-42A3-9AC2-DFAC539528A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1AFC737-8AEF-4D5F-8265-5531604F860A}" type="pres">
      <dgm:prSet presAssocID="{F7F0AFCD-6810-4611-AEED-5EE10BBD9B9C}" presName="root1" presStyleCnt="0"/>
      <dgm:spPr/>
      <dgm:t>
        <a:bodyPr/>
        <a:lstStyle/>
        <a:p>
          <a:pPr rtl="1"/>
          <a:endParaRPr lang="ar-SA"/>
        </a:p>
      </dgm:t>
    </dgm:pt>
    <dgm:pt modelId="{9D352BD4-D0BB-41FD-ADE7-2BE3D36E5FF1}" type="pres">
      <dgm:prSet presAssocID="{F7F0AFCD-6810-4611-AEED-5EE10BBD9B9C}" presName="LevelOneTextNode" presStyleLbl="node0" presStyleIdx="0" presStyleCnt="1" custLinFactNeighborX="-23260" custLinFactNeighborY="-108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362DEF7-50F4-429F-B124-591D3D9994C9}" type="pres">
      <dgm:prSet presAssocID="{F7F0AFCD-6810-4611-AEED-5EE10BBD9B9C}" presName="level2hierChild" presStyleCnt="0"/>
      <dgm:spPr/>
      <dgm:t>
        <a:bodyPr/>
        <a:lstStyle/>
        <a:p>
          <a:pPr rtl="1"/>
          <a:endParaRPr lang="ar-SA"/>
        </a:p>
      </dgm:t>
    </dgm:pt>
    <dgm:pt modelId="{E743D502-6914-4331-9D62-F274748EF581}" type="pres">
      <dgm:prSet presAssocID="{7A4B700F-C892-4DBA-919A-80A584B77081}" presName="conn2-1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A754FBFC-79C4-4900-A3F2-46FD9335EEDE}" type="pres">
      <dgm:prSet presAssocID="{7A4B700F-C892-4DBA-919A-80A584B77081}" presName="connTx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519FEC17-0911-441B-9341-70C395311AB3}" type="pres">
      <dgm:prSet presAssocID="{D4E6E1DE-9F2A-432D-8513-82A91E6BB33C}" presName="root2" presStyleCnt="0"/>
      <dgm:spPr/>
      <dgm:t>
        <a:bodyPr/>
        <a:lstStyle/>
        <a:p>
          <a:pPr rtl="1"/>
          <a:endParaRPr lang="ar-SA"/>
        </a:p>
      </dgm:t>
    </dgm:pt>
    <dgm:pt modelId="{15641CA4-C1AB-4754-A582-A06D890FC58C}" type="pres">
      <dgm:prSet presAssocID="{D4E6E1DE-9F2A-432D-8513-82A91E6BB33C}" presName="LevelTwoTextNode" presStyleLbl="node2" presStyleIdx="0" presStyleCnt="1" custScaleX="83574" custLinFactNeighborX="-3010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497BB50-4E64-4E25-BDDD-A03498B6876E}" type="pres">
      <dgm:prSet presAssocID="{D4E6E1DE-9F2A-432D-8513-82A91E6BB33C}" presName="level3hierChild" presStyleCnt="0"/>
      <dgm:spPr/>
      <dgm:t>
        <a:bodyPr/>
        <a:lstStyle/>
        <a:p>
          <a:pPr rtl="1"/>
          <a:endParaRPr lang="ar-SA"/>
        </a:p>
      </dgm:t>
    </dgm:pt>
    <dgm:pt modelId="{5125E737-859E-4850-90FA-AE177ECE0101}" type="pres">
      <dgm:prSet presAssocID="{611B1092-3452-4EBC-A1D3-F38F1BABCFE7}" presName="conn2-1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7A2CFCF8-6E55-4563-9CE1-BDE7FB852A35}" type="pres">
      <dgm:prSet presAssocID="{611B1092-3452-4EBC-A1D3-F38F1BABCFE7}" presName="connTx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5902DD06-E05D-4E86-BE54-329DA5D8734B}" type="pres">
      <dgm:prSet presAssocID="{2458B08D-6B33-4AFA-8F0B-ABA914CADDAB}" presName="root2" presStyleCnt="0"/>
      <dgm:spPr/>
      <dgm:t>
        <a:bodyPr/>
        <a:lstStyle/>
        <a:p>
          <a:pPr rtl="1"/>
          <a:endParaRPr lang="ar-SA"/>
        </a:p>
      </dgm:t>
    </dgm:pt>
    <dgm:pt modelId="{A8B68F7A-5DC1-4D8C-8CE2-57B911D3618A}" type="pres">
      <dgm:prSet presAssocID="{2458B08D-6B33-4AFA-8F0B-ABA914CADDAB}" presName="LevelTwoTextNode" presStyleLbl="node3" presStyleIdx="0" presStyleCnt="2" custScaleX="69931" custLinFactNeighborX="-55097" custLinFactNeighborY="-1155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E548E42-B19E-4942-85BE-4C4BE538AF55}" type="pres">
      <dgm:prSet presAssocID="{2458B08D-6B33-4AFA-8F0B-ABA914CADDAB}" presName="level3hierChild" presStyleCnt="0"/>
      <dgm:spPr/>
      <dgm:t>
        <a:bodyPr/>
        <a:lstStyle/>
        <a:p>
          <a:pPr rtl="1"/>
          <a:endParaRPr lang="ar-SA"/>
        </a:p>
      </dgm:t>
    </dgm:pt>
    <dgm:pt modelId="{BB66236C-CC42-4A0B-87FC-7A676286958F}" type="pres">
      <dgm:prSet presAssocID="{A13028DE-3913-42C6-8F6C-0E0C18487BD5}" presName="conn2-1" presStyleLbl="parChTrans1D4" presStyleIdx="0" presStyleCnt="3"/>
      <dgm:spPr/>
      <dgm:t>
        <a:bodyPr/>
        <a:lstStyle/>
        <a:p>
          <a:pPr rtl="1"/>
          <a:endParaRPr lang="ar-SA"/>
        </a:p>
      </dgm:t>
    </dgm:pt>
    <dgm:pt modelId="{A6FEE9AC-DBD8-43BA-BD90-3650A6FDE987}" type="pres">
      <dgm:prSet presAssocID="{A13028DE-3913-42C6-8F6C-0E0C18487BD5}" presName="connTx" presStyleLbl="parChTrans1D4" presStyleIdx="0" presStyleCnt="3"/>
      <dgm:spPr/>
      <dgm:t>
        <a:bodyPr/>
        <a:lstStyle/>
        <a:p>
          <a:pPr rtl="1"/>
          <a:endParaRPr lang="ar-SA"/>
        </a:p>
      </dgm:t>
    </dgm:pt>
    <dgm:pt modelId="{058AAB52-CA8D-429C-93D5-06424EC6A2AF}" type="pres">
      <dgm:prSet presAssocID="{52A05597-FC78-45DF-B945-5B22ED79C5A6}" presName="root2" presStyleCnt="0"/>
      <dgm:spPr/>
      <dgm:t>
        <a:bodyPr/>
        <a:lstStyle/>
        <a:p>
          <a:pPr rtl="1"/>
          <a:endParaRPr lang="ar-SA"/>
        </a:p>
      </dgm:t>
    </dgm:pt>
    <dgm:pt modelId="{018E0362-BEC7-4479-9788-37F01736B404}" type="pres">
      <dgm:prSet presAssocID="{52A05597-FC78-45DF-B945-5B22ED79C5A6}" presName="LevelTwoTextNode" presStyleLbl="node4" presStyleIdx="0" presStyleCnt="3" custLinFactNeighborX="-62273" custLinFactNeighborY="-9491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09289AE-6271-444A-B1B8-D05CA8839589}" type="pres">
      <dgm:prSet presAssocID="{52A05597-FC78-45DF-B945-5B22ED79C5A6}" presName="level3hierChild" presStyleCnt="0"/>
      <dgm:spPr/>
      <dgm:t>
        <a:bodyPr/>
        <a:lstStyle/>
        <a:p>
          <a:pPr rtl="1"/>
          <a:endParaRPr lang="ar-SA"/>
        </a:p>
      </dgm:t>
    </dgm:pt>
    <dgm:pt modelId="{7F02C232-9174-4EF9-A853-87B9443109AE}" type="pres">
      <dgm:prSet presAssocID="{3698432B-23DC-4257-A3B5-803716329B59}" presName="conn2-1" presStyleLbl="parChTrans1D4" presStyleIdx="1" presStyleCnt="3"/>
      <dgm:spPr/>
      <dgm:t>
        <a:bodyPr/>
        <a:lstStyle/>
        <a:p>
          <a:pPr rtl="1"/>
          <a:endParaRPr lang="ar-SA"/>
        </a:p>
      </dgm:t>
    </dgm:pt>
    <dgm:pt modelId="{CA67ACB7-75F0-4FA4-89A8-B47617E3CB5C}" type="pres">
      <dgm:prSet presAssocID="{3698432B-23DC-4257-A3B5-803716329B59}" presName="connTx" presStyleLbl="parChTrans1D4" presStyleIdx="1" presStyleCnt="3"/>
      <dgm:spPr/>
      <dgm:t>
        <a:bodyPr/>
        <a:lstStyle/>
        <a:p>
          <a:pPr rtl="1"/>
          <a:endParaRPr lang="ar-SA"/>
        </a:p>
      </dgm:t>
    </dgm:pt>
    <dgm:pt modelId="{DA4041A8-721C-49EA-AA31-9A267A3BEA2E}" type="pres">
      <dgm:prSet presAssocID="{15A42F25-E320-44C0-88A7-4E70A59977BB}" presName="root2" presStyleCnt="0"/>
      <dgm:spPr/>
      <dgm:t>
        <a:bodyPr/>
        <a:lstStyle/>
        <a:p>
          <a:pPr rtl="1"/>
          <a:endParaRPr lang="ar-SA"/>
        </a:p>
      </dgm:t>
    </dgm:pt>
    <dgm:pt modelId="{B23E9730-2EF7-4A18-BCCD-E64383199282}" type="pres">
      <dgm:prSet presAssocID="{15A42F25-E320-44C0-88A7-4E70A59977BB}" presName="LevelTwoTextNode" presStyleLbl="node4" presStyleIdx="1" presStyleCnt="3" custLinFactNeighborX="-59640" custLinFactNeighborY="-3076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C38F9F5-768F-4EB3-880F-70FD77B4A5DE}" type="pres">
      <dgm:prSet presAssocID="{15A42F25-E320-44C0-88A7-4E70A59977BB}" presName="level3hierChild" presStyleCnt="0"/>
      <dgm:spPr/>
      <dgm:t>
        <a:bodyPr/>
        <a:lstStyle/>
        <a:p>
          <a:pPr rtl="1"/>
          <a:endParaRPr lang="ar-SA"/>
        </a:p>
      </dgm:t>
    </dgm:pt>
    <dgm:pt modelId="{50FCD9EB-83AD-4297-89B1-ABCF0E77803C}" type="pres">
      <dgm:prSet presAssocID="{D17C74F6-79D0-48D2-B267-59F484E1496D}" presName="conn2-1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4FE84324-ADFB-4C2E-B4F7-8DF80C731FBB}" type="pres">
      <dgm:prSet presAssocID="{D17C74F6-79D0-48D2-B267-59F484E1496D}" presName="connTx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5F55B11F-CC54-49E6-BA08-E7507F360DC6}" type="pres">
      <dgm:prSet presAssocID="{8DA86F0D-5003-40FB-8D95-5F9F7644AFB6}" presName="root2" presStyleCnt="0"/>
      <dgm:spPr/>
      <dgm:t>
        <a:bodyPr/>
        <a:lstStyle/>
        <a:p>
          <a:pPr rtl="1"/>
          <a:endParaRPr lang="ar-SA"/>
        </a:p>
      </dgm:t>
    </dgm:pt>
    <dgm:pt modelId="{1ABA5006-5C79-4D50-81CC-831669D668A8}" type="pres">
      <dgm:prSet presAssocID="{8DA86F0D-5003-40FB-8D95-5F9F7644AFB6}" presName="LevelTwoTextNode" presStyleLbl="node3" presStyleIdx="1" presStyleCnt="2" custScaleX="74764" custLinFactNeighborX="-5993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7290A20-F1AB-4867-9BC9-1866B5DC542D}" type="pres">
      <dgm:prSet presAssocID="{8DA86F0D-5003-40FB-8D95-5F9F7644AFB6}" presName="level3hierChild" presStyleCnt="0"/>
      <dgm:spPr/>
      <dgm:t>
        <a:bodyPr/>
        <a:lstStyle/>
        <a:p>
          <a:pPr rtl="1"/>
          <a:endParaRPr lang="ar-SA"/>
        </a:p>
      </dgm:t>
    </dgm:pt>
    <dgm:pt modelId="{C8315C65-393B-425D-AD9C-9058A1665209}" type="pres">
      <dgm:prSet presAssocID="{BB850001-6A15-4574-9525-CA1C05F7E682}" presName="conn2-1" presStyleLbl="parChTrans1D4" presStyleIdx="2" presStyleCnt="3"/>
      <dgm:spPr/>
      <dgm:t>
        <a:bodyPr/>
        <a:lstStyle/>
        <a:p>
          <a:pPr rtl="1"/>
          <a:endParaRPr lang="ar-SA"/>
        </a:p>
      </dgm:t>
    </dgm:pt>
    <dgm:pt modelId="{8C8D0535-676B-4B97-8F11-ABDFEA90D2BF}" type="pres">
      <dgm:prSet presAssocID="{BB850001-6A15-4574-9525-CA1C05F7E682}" presName="connTx" presStyleLbl="parChTrans1D4" presStyleIdx="2" presStyleCnt="3"/>
      <dgm:spPr/>
      <dgm:t>
        <a:bodyPr/>
        <a:lstStyle/>
        <a:p>
          <a:pPr rtl="1"/>
          <a:endParaRPr lang="ar-SA"/>
        </a:p>
      </dgm:t>
    </dgm:pt>
    <dgm:pt modelId="{DDD7DD34-2EEA-4370-A13B-E476815BE5A6}" type="pres">
      <dgm:prSet presAssocID="{2C54A4CC-9794-40B2-A850-14D586FAF2AC}" presName="root2" presStyleCnt="0"/>
      <dgm:spPr/>
      <dgm:t>
        <a:bodyPr/>
        <a:lstStyle/>
        <a:p>
          <a:pPr rtl="1"/>
          <a:endParaRPr lang="ar-SA"/>
        </a:p>
      </dgm:t>
    </dgm:pt>
    <dgm:pt modelId="{22ACCF60-678E-4543-A61B-79842AE96D0A}" type="pres">
      <dgm:prSet presAssocID="{2C54A4CC-9794-40B2-A850-14D586FAF2AC}" presName="LevelTwoTextNode" presStyleLbl="node4" presStyleIdx="2" presStyleCnt="3" custLinFactNeighborX="-6277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156651E-778C-4C92-B77F-A907BDDC2527}" type="pres">
      <dgm:prSet presAssocID="{2C54A4CC-9794-40B2-A850-14D586FAF2AC}" presName="level3hierChild" presStyleCnt="0"/>
      <dgm:spPr/>
      <dgm:t>
        <a:bodyPr/>
        <a:lstStyle/>
        <a:p>
          <a:pPr rtl="1"/>
          <a:endParaRPr lang="ar-SA"/>
        </a:p>
      </dgm:t>
    </dgm:pt>
  </dgm:ptLst>
  <dgm:cxnLst>
    <dgm:cxn modelId="{DA80D864-56CD-4E18-88E6-BB92BE5FF389}" type="presOf" srcId="{D17C74F6-79D0-48D2-B267-59F484E1496D}" destId="{50FCD9EB-83AD-4297-89B1-ABCF0E77803C}" srcOrd="0" destOrd="0" presId="urn:microsoft.com/office/officeart/2005/8/layout/hierarchy2"/>
    <dgm:cxn modelId="{91BC3D68-3F19-4931-8331-79ABFA04AFAA}" srcId="{2458B08D-6B33-4AFA-8F0B-ABA914CADDAB}" destId="{52A05597-FC78-45DF-B945-5B22ED79C5A6}" srcOrd="0" destOrd="0" parTransId="{A13028DE-3913-42C6-8F6C-0E0C18487BD5}" sibTransId="{3D7683F6-987F-411A-9E78-C0A3603E9EF4}"/>
    <dgm:cxn modelId="{A5B31BCC-6579-4032-B20A-5E79A7D2771E}" type="presOf" srcId="{7A4B700F-C892-4DBA-919A-80A584B77081}" destId="{A754FBFC-79C4-4900-A3F2-46FD9335EEDE}" srcOrd="1" destOrd="0" presId="urn:microsoft.com/office/officeart/2005/8/layout/hierarchy2"/>
    <dgm:cxn modelId="{F45D9CAD-F64B-4090-B833-31B165B15AE0}" type="presOf" srcId="{A13028DE-3913-42C6-8F6C-0E0C18487BD5}" destId="{BB66236C-CC42-4A0B-87FC-7A676286958F}" srcOrd="0" destOrd="0" presId="urn:microsoft.com/office/officeart/2005/8/layout/hierarchy2"/>
    <dgm:cxn modelId="{B3741C01-4F0B-4193-A50E-86BCB55C90AA}" type="presOf" srcId="{D4E6E1DE-9F2A-432D-8513-82A91E6BB33C}" destId="{15641CA4-C1AB-4754-A582-A06D890FC58C}" srcOrd="0" destOrd="0" presId="urn:microsoft.com/office/officeart/2005/8/layout/hierarchy2"/>
    <dgm:cxn modelId="{776CE7F1-9A4F-4C25-B2BF-110D4AB6D76C}" type="presOf" srcId="{BB850001-6A15-4574-9525-CA1C05F7E682}" destId="{C8315C65-393B-425D-AD9C-9058A1665209}" srcOrd="0" destOrd="0" presId="urn:microsoft.com/office/officeart/2005/8/layout/hierarchy2"/>
    <dgm:cxn modelId="{B88320F3-50E7-4C4B-BB4B-AD6A39BC5FB4}" type="presOf" srcId="{15A42F25-E320-44C0-88A7-4E70A59977BB}" destId="{B23E9730-2EF7-4A18-BCCD-E64383199282}" srcOrd="0" destOrd="0" presId="urn:microsoft.com/office/officeart/2005/8/layout/hierarchy2"/>
    <dgm:cxn modelId="{388F969F-FAD0-4FB4-A1C3-11CBE3D82CDD}" srcId="{F7F0AFCD-6810-4611-AEED-5EE10BBD9B9C}" destId="{D4E6E1DE-9F2A-432D-8513-82A91E6BB33C}" srcOrd="0" destOrd="0" parTransId="{7A4B700F-C892-4DBA-919A-80A584B77081}" sibTransId="{DAE6E88F-FC6B-4072-9EBD-5E8D35025940}"/>
    <dgm:cxn modelId="{F357B69B-2749-48E4-AFC2-3D73C45FC4B8}" type="presOf" srcId="{8DA86F0D-5003-40FB-8D95-5F9F7644AFB6}" destId="{1ABA5006-5C79-4D50-81CC-831669D668A8}" srcOrd="0" destOrd="0" presId="urn:microsoft.com/office/officeart/2005/8/layout/hierarchy2"/>
    <dgm:cxn modelId="{F97A6337-F686-433A-891F-F18751E2A774}" srcId="{8DA86F0D-5003-40FB-8D95-5F9F7644AFB6}" destId="{2C54A4CC-9794-40B2-A850-14D586FAF2AC}" srcOrd="0" destOrd="0" parTransId="{BB850001-6A15-4574-9525-CA1C05F7E682}" sibTransId="{78EE1D0F-3E06-4512-9E7D-4657E26DA722}"/>
    <dgm:cxn modelId="{74C235FD-657D-49BD-BDA0-B1B9BD45E565}" type="presOf" srcId="{A13028DE-3913-42C6-8F6C-0E0C18487BD5}" destId="{A6FEE9AC-DBD8-43BA-BD90-3650A6FDE987}" srcOrd="1" destOrd="0" presId="urn:microsoft.com/office/officeart/2005/8/layout/hierarchy2"/>
    <dgm:cxn modelId="{DFD6730F-DD0B-4593-9245-57DC02633ABF}" type="presOf" srcId="{3698432B-23DC-4257-A3B5-803716329B59}" destId="{CA67ACB7-75F0-4FA4-89A8-B47617E3CB5C}" srcOrd="1" destOrd="0" presId="urn:microsoft.com/office/officeart/2005/8/layout/hierarchy2"/>
    <dgm:cxn modelId="{B5F449EF-B504-499D-825D-BBF7ECB9DCAB}" type="presOf" srcId="{611B1092-3452-4EBC-A1D3-F38F1BABCFE7}" destId="{5125E737-859E-4850-90FA-AE177ECE0101}" srcOrd="0" destOrd="0" presId="urn:microsoft.com/office/officeart/2005/8/layout/hierarchy2"/>
    <dgm:cxn modelId="{945BCBE3-36BB-48C1-9917-03FC8030820F}" type="presOf" srcId="{3698432B-23DC-4257-A3B5-803716329B59}" destId="{7F02C232-9174-4EF9-A853-87B9443109AE}" srcOrd="0" destOrd="0" presId="urn:microsoft.com/office/officeart/2005/8/layout/hierarchy2"/>
    <dgm:cxn modelId="{262E443A-7327-4872-BD81-71B1D8A1D886}" srcId="{D4E6E1DE-9F2A-432D-8513-82A91E6BB33C}" destId="{2458B08D-6B33-4AFA-8F0B-ABA914CADDAB}" srcOrd="0" destOrd="0" parTransId="{611B1092-3452-4EBC-A1D3-F38F1BABCFE7}" sibTransId="{2A904E64-CC2E-445F-9074-087E771FA4B7}"/>
    <dgm:cxn modelId="{7B4ED7A6-1BC6-4629-9AF2-87F7DD0576E4}" type="presOf" srcId="{52A05597-FC78-45DF-B945-5B22ED79C5A6}" destId="{018E0362-BEC7-4479-9788-37F01736B404}" srcOrd="0" destOrd="0" presId="urn:microsoft.com/office/officeart/2005/8/layout/hierarchy2"/>
    <dgm:cxn modelId="{1463BB06-1BCA-49BD-BB36-D3D47FBA2D7C}" srcId="{2458B08D-6B33-4AFA-8F0B-ABA914CADDAB}" destId="{15A42F25-E320-44C0-88A7-4E70A59977BB}" srcOrd="1" destOrd="0" parTransId="{3698432B-23DC-4257-A3B5-803716329B59}" sibTransId="{C7013A4E-662E-49FB-AB3D-5FBB38A2B2DA}"/>
    <dgm:cxn modelId="{5058650F-245B-4697-BACF-E6B3125EFFE9}" type="presOf" srcId="{F7F0AFCD-6810-4611-AEED-5EE10BBD9B9C}" destId="{9D352BD4-D0BB-41FD-ADE7-2BE3D36E5FF1}" srcOrd="0" destOrd="0" presId="urn:microsoft.com/office/officeart/2005/8/layout/hierarchy2"/>
    <dgm:cxn modelId="{8D1CACE1-48D1-4C92-A9D2-0112D7EA6507}" type="presOf" srcId="{7A4B700F-C892-4DBA-919A-80A584B77081}" destId="{E743D502-6914-4331-9D62-F274748EF581}" srcOrd="0" destOrd="0" presId="urn:microsoft.com/office/officeart/2005/8/layout/hierarchy2"/>
    <dgm:cxn modelId="{5E6D25C6-A29F-47EA-AA3F-57FDB446F29B}" type="presOf" srcId="{2458B08D-6B33-4AFA-8F0B-ABA914CADDAB}" destId="{A8B68F7A-5DC1-4D8C-8CE2-57B911D3618A}" srcOrd="0" destOrd="0" presId="urn:microsoft.com/office/officeart/2005/8/layout/hierarchy2"/>
    <dgm:cxn modelId="{895141F7-C172-4900-BEB1-2798145C44C4}" type="presOf" srcId="{BB850001-6A15-4574-9525-CA1C05F7E682}" destId="{8C8D0535-676B-4B97-8F11-ABDFEA90D2BF}" srcOrd="1" destOrd="0" presId="urn:microsoft.com/office/officeart/2005/8/layout/hierarchy2"/>
    <dgm:cxn modelId="{96AA67FC-5B69-4680-A7C4-D2B4D513101E}" srcId="{10B6C1EF-E646-42A3-9AC2-DFAC539528AE}" destId="{F7F0AFCD-6810-4611-AEED-5EE10BBD9B9C}" srcOrd="0" destOrd="0" parTransId="{DFA77E1D-7B64-4EF6-B3D3-230DA22B01CD}" sibTransId="{BDDCA95F-B3DC-44B6-90E8-D3BF6BD366CA}"/>
    <dgm:cxn modelId="{709481F6-BD34-44D6-9F18-D45126368259}" type="presOf" srcId="{D17C74F6-79D0-48D2-B267-59F484E1496D}" destId="{4FE84324-ADFB-4C2E-B4F7-8DF80C731FBB}" srcOrd="1" destOrd="0" presId="urn:microsoft.com/office/officeart/2005/8/layout/hierarchy2"/>
    <dgm:cxn modelId="{EC68CCD1-3EA7-40FE-9E77-4057C2EA0088}" srcId="{D4E6E1DE-9F2A-432D-8513-82A91E6BB33C}" destId="{8DA86F0D-5003-40FB-8D95-5F9F7644AFB6}" srcOrd="1" destOrd="0" parTransId="{D17C74F6-79D0-48D2-B267-59F484E1496D}" sibTransId="{D5D91F48-723A-4F91-ADFD-611FE151B7AF}"/>
    <dgm:cxn modelId="{3AB770DF-563D-4A63-A84E-E3F1321E5AB3}" type="presOf" srcId="{2C54A4CC-9794-40B2-A850-14D586FAF2AC}" destId="{22ACCF60-678E-4543-A61B-79842AE96D0A}" srcOrd="0" destOrd="0" presId="urn:microsoft.com/office/officeart/2005/8/layout/hierarchy2"/>
    <dgm:cxn modelId="{B49F9B98-2EAA-4DCA-93C0-128E58057E16}" type="presOf" srcId="{611B1092-3452-4EBC-A1D3-F38F1BABCFE7}" destId="{7A2CFCF8-6E55-4563-9CE1-BDE7FB852A35}" srcOrd="1" destOrd="0" presId="urn:microsoft.com/office/officeart/2005/8/layout/hierarchy2"/>
    <dgm:cxn modelId="{828276CA-92D8-49C0-9B35-22656F557B80}" type="presOf" srcId="{10B6C1EF-E646-42A3-9AC2-DFAC539528AE}" destId="{50978FED-AC53-49C0-B00D-4669C6740737}" srcOrd="0" destOrd="0" presId="urn:microsoft.com/office/officeart/2005/8/layout/hierarchy2"/>
    <dgm:cxn modelId="{76561EB2-326E-4CF5-A79D-A58DFF530924}" type="presParOf" srcId="{50978FED-AC53-49C0-B00D-4669C6740737}" destId="{81AFC737-8AEF-4D5F-8265-5531604F860A}" srcOrd="0" destOrd="0" presId="urn:microsoft.com/office/officeart/2005/8/layout/hierarchy2"/>
    <dgm:cxn modelId="{EEA7CA34-3832-4F9E-808E-2CD1EF78759C}" type="presParOf" srcId="{81AFC737-8AEF-4D5F-8265-5531604F860A}" destId="{9D352BD4-D0BB-41FD-ADE7-2BE3D36E5FF1}" srcOrd="0" destOrd="0" presId="urn:microsoft.com/office/officeart/2005/8/layout/hierarchy2"/>
    <dgm:cxn modelId="{498555D5-04D1-49D9-A123-E54ABB999DD3}" type="presParOf" srcId="{81AFC737-8AEF-4D5F-8265-5531604F860A}" destId="{E362DEF7-50F4-429F-B124-591D3D9994C9}" srcOrd="1" destOrd="0" presId="urn:microsoft.com/office/officeart/2005/8/layout/hierarchy2"/>
    <dgm:cxn modelId="{8A2F984A-DB3E-41CD-A525-84555DED94AA}" type="presParOf" srcId="{E362DEF7-50F4-429F-B124-591D3D9994C9}" destId="{E743D502-6914-4331-9D62-F274748EF581}" srcOrd="0" destOrd="0" presId="urn:microsoft.com/office/officeart/2005/8/layout/hierarchy2"/>
    <dgm:cxn modelId="{273D026D-88B0-46BE-83E9-F2ACC794873F}" type="presParOf" srcId="{E743D502-6914-4331-9D62-F274748EF581}" destId="{A754FBFC-79C4-4900-A3F2-46FD9335EEDE}" srcOrd="0" destOrd="0" presId="urn:microsoft.com/office/officeart/2005/8/layout/hierarchy2"/>
    <dgm:cxn modelId="{423DD662-08AE-43A3-B4FC-EA1ADC697104}" type="presParOf" srcId="{E362DEF7-50F4-429F-B124-591D3D9994C9}" destId="{519FEC17-0911-441B-9341-70C395311AB3}" srcOrd="1" destOrd="0" presId="urn:microsoft.com/office/officeart/2005/8/layout/hierarchy2"/>
    <dgm:cxn modelId="{1401922E-A779-4AA0-959D-53338FEE5083}" type="presParOf" srcId="{519FEC17-0911-441B-9341-70C395311AB3}" destId="{15641CA4-C1AB-4754-A582-A06D890FC58C}" srcOrd="0" destOrd="0" presId="urn:microsoft.com/office/officeart/2005/8/layout/hierarchy2"/>
    <dgm:cxn modelId="{DE3FE42A-048E-4B21-9CCF-7CC3F3399054}" type="presParOf" srcId="{519FEC17-0911-441B-9341-70C395311AB3}" destId="{5497BB50-4E64-4E25-BDDD-A03498B6876E}" srcOrd="1" destOrd="0" presId="urn:microsoft.com/office/officeart/2005/8/layout/hierarchy2"/>
    <dgm:cxn modelId="{99378B32-0F50-4A99-B28E-FEE3B292A73F}" type="presParOf" srcId="{5497BB50-4E64-4E25-BDDD-A03498B6876E}" destId="{5125E737-859E-4850-90FA-AE177ECE0101}" srcOrd="0" destOrd="0" presId="urn:microsoft.com/office/officeart/2005/8/layout/hierarchy2"/>
    <dgm:cxn modelId="{F43C2337-E29C-418A-A849-FB88AC030C31}" type="presParOf" srcId="{5125E737-859E-4850-90FA-AE177ECE0101}" destId="{7A2CFCF8-6E55-4563-9CE1-BDE7FB852A35}" srcOrd="0" destOrd="0" presId="urn:microsoft.com/office/officeart/2005/8/layout/hierarchy2"/>
    <dgm:cxn modelId="{78511BC2-53BD-4529-956A-A60E5C800C58}" type="presParOf" srcId="{5497BB50-4E64-4E25-BDDD-A03498B6876E}" destId="{5902DD06-E05D-4E86-BE54-329DA5D8734B}" srcOrd="1" destOrd="0" presId="urn:microsoft.com/office/officeart/2005/8/layout/hierarchy2"/>
    <dgm:cxn modelId="{DD6D95E0-8CB5-4F42-B860-697677853079}" type="presParOf" srcId="{5902DD06-E05D-4E86-BE54-329DA5D8734B}" destId="{A8B68F7A-5DC1-4D8C-8CE2-57B911D3618A}" srcOrd="0" destOrd="0" presId="urn:microsoft.com/office/officeart/2005/8/layout/hierarchy2"/>
    <dgm:cxn modelId="{41DF829C-0A56-4A95-9B93-38A8657D8BBC}" type="presParOf" srcId="{5902DD06-E05D-4E86-BE54-329DA5D8734B}" destId="{5E548E42-B19E-4942-85BE-4C4BE538AF55}" srcOrd="1" destOrd="0" presId="urn:microsoft.com/office/officeart/2005/8/layout/hierarchy2"/>
    <dgm:cxn modelId="{2B64DFE7-C939-4CE2-AAD8-0014BE190EBE}" type="presParOf" srcId="{5E548E42-B19E-4942-85BE-4C4BE538AF55}" destId="{BB66236C-CC42-4A0B-87FC-7A676286958F}" srcOrd="0" destOrd="0" presId="urn:microsoft.com/office/officeart/2005/8/layout/hierarchy2"/>
    <dgm:cxn modelId="{3022F251-5A00-4D03-9A63-494A6A1C508B}" type="presParOf" srcId="{BB66236C-CC42-4A0B-87FC-7A676286958F}" destId="{A6FEE9AC-DBD8-43BA-BD90-3650A6FDE987}" srcOrd="0" destOrd="0" presId="urn:microsoft.com/office/officeart/2005/8/layout/hierarchy2"/>
    <dgm:cxn modelId="{3B4ECBC0-0631-4E99-B6B7-62DBEC768598}" type="presParOf" srcId="{5E548E42-B19E-4942-85BE-4C4BE538AF55}" destId="{058AAB52-CA8D-429C-93D5-06424EC6A2AF}" srcOrd="1" destOrd="0" presId="urn:microsoft.com/office/officeart/2005/8/layout/hierarchy2"/>
    <dgm:cxn modelId="{41DA908F-0FF7-450F-A0F9-62A1A5421E67}" type="presParOf" srcId="{058AAB52-CA8D-429C-93D5-06424EC6A2AF}" destId="{018E0362-BEC7-4479-9788-37F01736B404}" srcOrd="0" destOrd="0" presId="urn:microsoft.com/office/officeart/2005/8/layout/hierarchy2"/>
    <dgm:cxn modelId="{57156ABF-60F3-424F-BFEB-4D310C54EAC8}" type="presParOf" srcId="{058AAB52-CA8D-429C-93D5-06424EC6A2AF}" destId="{A09289AE-6271-444A-B1B8-D05CA8839589}" srcOrd="1" destOrd="0" presId="urn:microsoft.com/office/officeart/2005/8/layout/hierarchy2"/>
    <dgm:cxn modelId="{48CE6D87-A124-4A8C-A79F-652933AE7773}" type="presParOf" srcId="{5E548E42-B19E-4942-85BE-4C4BE538AF55}" destId="{7F02C232-9174-4EF9-A853-87B9443109AE}" srcOrd="2" destOrd="0" presId="urn:microsoft.com/office/officeart/2005/8/layout/hierarchy2"/>
    <dgm:cxn modelId="{A42CC977-8A3D-4DD9-8AA8-D9D1A36A9209}" type="presParOf" srcId="{7F02C232-9174-4EF9-A853-87B9443109AE}" destId="{CA67ACB7-75F0-4FA4-89A8-B47617E3CB5C}" srcOrd="0" destOrd="0" presId="urn:microsoft.com/office/officeart/2005/8/layout/hierarchy2"/>
    <dgm:cxn modelId="{2F4F0E83-D5DA-44A5-BB55-D91781D49044}" type="presParOf" srcId="{5E548E42-B19E-4942-85BE-4C4BE538AF55}" destId="{DA4041A8-721C-49EA-AA31-9A267A3BEA2E}" srcOrd="3" destOrd="0" presId="urn:microsoft.com/office/officeart/2005/8/layout/hierarchy2"/>
    <dgm:cxn modelId="{3674C32A-7844-4F35-A27C-0560F134E869}" type="presParOf" srcId="{DA4041A8-721C-49EA-AA31-9A267A3BEA2E}" destId="{B23E9730-2EF7-4A18-BCCD-E64383199282}" srcOrd="0" destOrd="0" presId="urn:microsoft.com/office/officeart/2005/8/layout/hierarchy2"/>
    <dgm:cxn modelId="{B6185F67-2AD2-442B-A6BF-DE0CB42D532E}" type="presParOf" srcId="{DA4041A8-721C-49EA-AA31-9A267A3BEA2E}" destId="{5C38F9F5-768F-4EB3-880F-70FD77B4A5DE}" srcOrd="1" destOrd="0" presId="urn:microsoft.com/office/officeart/2005/8/layout/hierarchy2"/>
    <dgm:cxn modelId="{5659EB62-2B62-4615-BDAE-CEB72784F32D}" type="presParOf" srcId="{5497BB50-4E64-4E25-BDDD-A03498B6876E}" destId="{50FCD9EB-83AD-4297-89B1-ABCF0E77803C}" srcOrd="2" destOrd="0" presId="urn:microsoft.com/office/officeart/2005/8/layout/hierarchy2"/>
    <dgm:cxn modelId="{4379C0ED-2129-475B-B1CB-B139C50F2709}" type="presParOf" srcId="{50FCD9EB-83AD-4297-89B1-ABCF0E77803C}" destId="{4FE84324-ADFB-4C2E-B4F7-8DF80C731FBB}" srcOrd="0" destOrd="0" presId="urn:microsoft.com/office/officeart/2005/8/layout/hierarchy2"/>
    <dgm:cxn modelId="{219269F9-A8DD-4E0B-AACA-09F8952279C7}" type="presParOf" srcId="{5497BB50-4E64-4E25-BDDD-A03498B6876E}" destId="{5F55B11F-CC54-49E6-BA08-E7507F360DC6}" srcOrd="3" destOrd="0" presId="urn:microsoft.com/office/officeart/2005/8/layout/hierarchy2"/>
    <dgm:cxn modelId="{45170FE4-8488-4F2C-A02B-19A27E6A38EC}" type="presParOf" srcId="{5F55B11F-CC54-49E6-BA08-E7507F360DC6}" destId="{1ABA5006-5C79-4D50-81CC-831669D668A8}" srcOrd="0" destOrd="0" presId="urn:microsoft.com/office/officeart/2005/8/layout/hierarchy2"/>
    <dgm:cxn modelId="{0B238922-8AE9-46D3-8D7E-BB58C98F16C3}" type="presParOf" srcId="{5F55B11F-CC54-49E6-BA08-E7507F360DC6}" destId="{E7290A20-F1AB-4867-9BC9-1866B5DC542D}" srcOrd="1" destOrd="0" presId="urn:microsoft.com/office/officeart/2005/8/layout/hierarchy2"/>
    <dgm:cxn modelId="{2724FAAD-190A-4EA8-91AE-36326BAD64E4}" type="presParOf" srcId="{E7290A20-F1AB-4867-9BC9-1866B5DC542D}" destId="{C8315C65-393B-425D-AD9C-9058A1665209}" srcOrd="0" destOrd="0" presId="urn:microsoft.com/office/officeart/2005/8/layout/hierarchy2"/>
    <dgm:cxn modelId="{EE38BBDE-64D6-44D0-9F73-020480228FA2}" type="presParOf" srcId="{C8315C65-393B-425D-AD9C-9058A1665209}" destId="{8C8D0535-676B-4B97-8F11-ABDFEA90D2BF}" srcOrd="0" destOrd="0" presId="urn:microsoft.com/office/officeart/2005/8/layout/hierarchy2"/>
    <dgm:cxn modelId="{37BF9EE3-3757-42D0-AED7-7FDF6983709D}" type="presParOf" srcId="{E7290A20-F1AB-4867-9BC9-1866B5DC542D}" destId="{DDD7DD34-2EEA-4370-A13B-E476815BE5A6}" srcOrd="1" destOrd="0" presId="urn:microsoft.com/office/officeart/2005/8/layout/hierarchy2"/>
    <dgm:cxn modelId="{6A4C81B1-AF4E-4DD5-A7DE-4720C7C7C78D}" type="presParOf" srcId="{DDD7DD34-2EEA-4370-A13B-E476815BE5A6}" destId="{22ACCF60-678E-4543-A61B-79842AE96D0A}" srcOrd="0" destOrd="0" presId="urn:microsoft.com/office/officeart/2005/8/layout/hierarchy2"/>
    <dgm:cxn modelId="{B6C8DD62-CF5C-4E16-BD9C-99650BB6B13D}" type="presParOf" srcId="{DDD7DD34-2EEA-4370-A13B-E476815BE5A6}" destId="{7156651E-778C-4C92-B77F-A907BDDC25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56C89F-450C-45DB-B442-A55217BB6854}">
      <dsp:nvSpPr>
        <dsp:cNvPr id="0" name=""/>
        <dsp:cNvSpPr/>
      </dsp:nvSpPr>
      <dsp:spPr>
        <a:xfrm>
          <a:off x="1953921" y="739475"/>
          <a:ext cx="4950469" cy="4950469"/>
        </a:xfrm>
        <a:prstGeom prst="blockArc">
          <a:avLst>
            <a:gd name="adj1" fmla="val 10800000"/>
            <a:gd name="adj2" fmla="val 16200000"/>
            <a:gd name="adj3" fmla="val 463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1BF95B-781F-4C99-A7C3-0C9C369E6E43}">
      <dsp:nvSpPr>
        <dsp:cNvPr id="0" name=""/>
        <dsp:cNvSpPr/>
      </dsp:nvSpPr>
      <dsp:spPr>
        <a:xfrm>
          <a:off x="1953921" y="739475"/>
          <a:ext cx="4950469" cy="4950469"/>
        </a:xfrm>
        <a:prstGeom prst="blockArc">
          <a:avLst>
            <a:gd name="adj1" fmla="val 5400000"/>
            <a:gd name="adj2" fmla="val 10800000"/>
            <a:gd name="adj3" fmla="val 463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3C7138-4A88-43A1-8458-986DF5136E1D}">
      <dsp:nvSpPr>
        <dsp:cNvPr id="0" name=""/>
        <dsp:cNvSpPr/>
      </dsp:nvSpPr>
      <dsp:spPr>
        <a:xfrm>
          <a:off x="1953921" y="739475"/>
          <a:ext cx="4950469" cy="4950469"/>
        </a:xfrm>
        <a:prstGeom prst="blockArc">
          <a:avLst>
            <a:gd name="adj1" fmla="val 0"/>
            <a:gd name="adj2" fmla="val 5400000"/>
            <a:gd name="adj3" fmla="val 463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9EA534-B69D-4481-A3CA-4942D9E19307}">
      <dsp:nvSpPr>
        <dsp:cNvPr id="0" name=""/>
        <dsp:cNvSpPr/>
      </dsp:nvSpPr>
      <dsp:spPr>
        <a:xfrm>
          <a:off x="1953921" y="739475"/>
          <a:ext cx="4950469" cy="4950469"/>
        </a:xfrm>
        <a:prstGeom prst="blockArc">
          <a:avLst>
            <a:gd name="adj1" fmla="val 16200000"/>
            <a:gd name="adj2" fmla="val 0"/>
            <a:gd name="adj3" fmla="val 463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5628E-8A72-47DE-8553-E4D8EE3ABDBC}">
      <dsp:nvSpPr>
        <dsp:cNvPr id="0" name=""/>
        <dsp:cNvSpPr/>
      </dsp:nvSpPr>
      <dsp:spPr>
        <a:xfrm>
          <a:off x="3291589" y="2077143"/>
          <a:ext cx="2275132" cy="22751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Making Decisions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Or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Solving Problems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291589" y="2077143"/>
        <a:ext cx="2275132" cy="2275132"/>
      </dsp:txXfrm>
    </dsp:sp>
    <dsp:sp modelId="{B3807421-C745-446C-98AC-065BE2B96F1E}">
      <dsp:nvSpPr>
        <dsp:cNvPr id="0" name=""/>
        <dsp:cNvSpPr/>
      </dsp:nvSpPr>
      <dsp:spPr>
        <a:xfrm>
          <a:off x="3500459" y="512"/>
          <a:ext cx="1857393" cy="15925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Censorship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500459" y="512"/>
        <a:ext cx="1857393" cy="1592593"/>
      </dsp:txXfrm>
    </dsp:sp>
    <dsp:sp modelId="{907AEE05-CDA1-4645-877C-BA30722A90C0}">
      <dsp:nvSpPr>
        <dsp:cNvPr id="0" name=""/>
        <dsp:cNvSpPr/>
      </dsp:nvSpPr>
      <dsp:spPr>
        <a:xfrm>
          <a:off x="6050760" y="2418413"/>
          <a:ext cx="1592593" cy="159259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Guidance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050760" y="2418413"/>
        <a:ext cx="1592593" cy="1592593"/>
      </dsp:txXfrm>
    </dsp:sp>
    <dsp:sp modelId="{C039DCEF-6A8D-423A-963C-666266E7CE7C}">
      <dsp:nvSpPr>
        <dsp:cNvPr id="0" name=""/>
        <dsp:cNvSpPr/>
      </dsp:nvSpPr>
      <dsp:spPr>
        <a:xfrm>
          <a:off x="3357587" y="4836314"/>
          <a:ext cx="2143136" cy="159259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Arrangement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357587" y="4836314"/>
        <a:ext cx="2143136" cy="1592593"/>
      </dsp:txXfrm>
    </dsp:sp>
    <dsp:sp modelId="{DC2FF301-4A6B-4E4D-A435-688A24A7269B}">
      <dsp:nvSpPr>
        <dsp:cNvPr id="0" name=""/>
        <dsp:cNvSpPr/>
      </dsp:nvSpPr>
      <dsp:spPr>
        <a:xfrm>
          <a:off x="1214958" y="2418413"/>
          <a:ext cx="1592593" cy="159259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Planning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1214958" y="2418413"/>
        <a:ext cx="1592593" cy="15925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F6340A-9E07-4575-A181-4B22B9586064}">
      <dsp:nvSpPr>
        <dsp:cNvPr id="0" name=""/>
        <dsp:cNvSpPr/>
      </dsp:nvSpPr>
      <dsp:spPr>
        <a:xfrm>
          <a:off x="5665066" y="3020876"/>
          <a:ext cx="1865461" cy="651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198"/>
              </a:lnTo>
              <a:lnTo>
                <a:pt x="1865461" y="510198"/>
              </a:lnTo>
              <a:lnTo>
                <a:pt x="1865461" y="65128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4A8E3-458D-43D8-8406-29EFBF83E10A}">
      <dsp:nvSpPr>
        <dsp:cNvPr id="0" name=""/>
        <dsp:cNvSpPr/>
      </dsp:nvSpPr>
      <dsp:spPr>
        <a:xfrm>
          <a:off x="5619346" y="3020876"/>
          <a:ext cx="91440" cy="6512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0198"/>
              </a:lnTo>
              <a:lnTo>
                <a:pt x="49787" y="510198"/>
              </a:lnTo>
              <a:lnTo>
                <a:pt x="49787" y="65128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012BD-1737-40AB-9FCA-CA1EB3A2B0CF}">
      <dsp:nvSpPr>
        <dsp:cNvPr id="0" name=""/>
        <dsp:cNvSpPr/>
      </dsp:nvSpPr>
      <dsp:spPr>
        <a:xfrm>
          <a:off x="3807740" y="3020876"/>
          <a:ext cx="1857325" cy="651284"/>
        </a:xfrm>
        <a:custGeom>
          <a:avLst/>
          <a:gdLst/>
          <a:ahLst/>
          <a:cxnLst/>
          <a:rect l="0" t="0" r="0" b="0"/>
          <a:pathLst>
            <a:path>
              <a:moveTo>
                <a:pt x="1857325" y="0"/>
              </a:moveTo>
              <a:lnTo>
                <a:pt x="1857325" y="510198"/>
              </a:lnTo>
              <a:lnTo>
                <a:pt x="0" y="510198"/>
              </a:lnTo>
              <a:lnTo>
                <a:pt x="0" y="65128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7FC02-7EC3-4327-9D4D-6E7A15E4C516}">
      <dsp:nvSpPr>
        <dsp:cNvPr id="0" name=""/>
        <dsp:cNvSpPr/>
      </dsp:nvSpPr>
      <dsp:spPr>
        <a:xfrm>
          <a:off x="1946347" y="4639238"/>
          <a:ext cx="2980843" cy="675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907"/>
              </a:lnTo>
              <a:lnTo>
                <a:pt x="2980843" y="534907"/>
              </a:lnTo>
              <a:lnTo>
                <a:pt x="2980843" y="67599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B30B0-D2DB-4EB4-9A76-1B37569C44F3}">
      <dsp:nvSpPr>
        <dsp:cNvPr id="0" name=""/>
        <dsp:cNvSpPr/>
      </dsp:nvSpPr>
      <dsp:spPr>
        <a:xfrm>
          <a:off x="1946347" y="4639238"/>
          <a:ext cx="1119450" cy="675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907"/>
              </a:lnTo>
              <a:lnTo>
                <a:pt x="1119450" y="534907"/>
              </a:lnTo>
              <a:lnTo>
                <a:pt x="1119450" y="67599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A842F-3A86-49F3-A4CB-C21B984EAE41}">
      <dsp:nvSpPr>
        <dsp:cNvPr id="0" name=""/>
        <dsp:cNvSpPr/>
      </dsp:nvSpPr>
      <dsp:spPr>
        <a:xfrm>
          <a:off x="1204404" y="4639238"/>
          <a:ext cx="741942" cy="675992"/>
        </a:xfrm>
        <a:custGeom>
          <a:avLst/>
          <a:gdLst/>
          <a:ahLst/>
          <a:cxnLst/>
          <a:rect l="0" t="0" r="0" b="0"/>
          <a:pathLst>
            <a:path>
              <a:moveTo>
                <a:pt x="741942" y="0"/>
              </a:moveTo>
              <a:lnTo>
                <a:pt x="741942" y="534907"/>
              </a:lnTo>
              <a:lnTo>
                <a:pt x="0" y="534907"/>
              </a:lnTo>
              <a:lnTo>
                <a:pt x="0" y="67599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FB76A-9DF3-4457-BBB4-5EF88803FE56}">
      <dsp:nvSpPr>
        <dsp:cNvPr id="0" name=""/>
        <dsp:cNvSpPr/>
      </dsp:nvSpPr>
      <dsp:spPr>
        <a:xfrm>
          <a:off x="1946347" y="3020876"/>
          <a:ext cx="3718718" cy="651284"/>
        </a:xfrm>
        <a:custGeom>
          <a:avLst/>
          <a:gdLst/>
          <a:ahLst/>
          <a:cxnLst/>
          <a:rect l="0" t="0" r="0" b="0"/>
          <a:pathLst>
            <a:path>
              <a:moveTo>
                <a:pt x="3718718" y="0"/>
              </a:moveTo>
              <a:lnTo>
                <a:pt x="3718718" y="510198"/>
              </a:lnTo>
              <a:lnTo>
                <a:pt x="0" y="510198"/>
              </a:lnTo>
              <a:lnTo>
                <a:pt x="0" y="65128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5708F-F199-4B17-887F-6C2DE7E0F492}">
      <dsp:nvSpPr>
        <dsp:cNvPr id="0" name=""/>
        <dsp:cNvSpPr/>
      </dsp:nvSpPr>
      <dsp:spPr>
        <a:xfrm>
          <a:off x="3257775" y="1449242"/>
          <a:ext cx="2407290" cy="604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469"/>
              </a:lnTo>
              <a:lnTo>
                <a:pt x="2407290" y="463469"/>
              </a:lnTo>
              <a:lnTo>
                <a:pt x="2407290" y="60455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2FE1F-F2E7-45EA-88F0-E16647B781FC}">
      <dsp:nvSpPr>
        <dsp:cNvPr id="0" name=""/>
        <dsp:cNvSpPr/>
      </dsp:nvSpPr>
      <dsp:spPr>
        <a:xfrm>
          <a:off x="3208796" y="1449242"/>
          <a:ext cx="91440" cy="604554"/>
        </a:xfrm>
        <a:custGeom>
          <a:avLst/>
          <a:gdLst/>
          <a:ahLst/>
          <a:cxnLst/>
          <a:rect l="0" t="0" r="0" b="0"/>
          <a:pathLst>
            <a:path>
              <a:moveTo>
                <a:pt x="48979" y="0"/>
              </a:moveTo>
              <a:lnTo>
                <a:pt x="48979" y="463469"/>
              </a:lnTo>
              <a:lnTo>
                <a:pt x="45720" y="463469"/>
              </a:lnTo>
              <a:lnTo>
                <a:pt x="45720" y="60455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9E756-E825-44A8-8B56-F424858D0AC5}">
      <dsp:nvSpPr>
        <dsp:cNvPr id="0" name=""/>
        <dsp:cNvSpPr/>
      </dsp:nvSpPr>
      <dsp:spPr>
        <a:xfrm>
          <a:off x="861131" y="1449242"/>
          <a:ext cx="2396644" cy="604554"/>
        </a:xfrm>
        <a:custGeom>
          <a:avLst/>
          <a:gdLst/>
          <a:ahLst/>
          <a:cxnLst/>
          <a:rect l="0" t="0" r="0" b="0"/>
          <a:pathLst>
            <a:path>
              <a:moveTo>
                <a:pt x="2396644" y="0"/>
              </a:moveTo>
              <a:lnTo>
                <a:pt x="2396644" y="463469"/>
              </a:lnTo>
              <a:lnTo>
                <a:pt x="0" y="463469"/>
              </a:lnTo>
              <a:lnTo>
                <a:pt x="0" y="60455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D25C0-FB14-4727-98C1-5301831FDB8E}">
      <dsp:nvSpPr>
        <dsp:cNvPr id="0" name=""/>
        <dsp:cNvSpPr/>
      </dsp:nvSpPr>
      <dsp:spPr>
        <a:xfrm>
          <a:off x="1840183" y="482164"/>
          <a:ext cx="2835184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F4F8D-E07D-436C-8D08-CFAE546E3D90}">
      <dsp:nvSpPr>
        <dsp:cNvPr id="0" name=""/>
        <dsp:cNvSpPr/>
      </dsp:nvSpPr>
      <dsp:spPr>
        <a:xfrm>
          <a:off x="2009401" y="642921"/>
          <a:ext cx="2835184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Strategic Management Trilogy </a:t>
          </a:r>
          <a:endParaRPr lang="ar-SA" sz="2000" b="0" kern="1200" dirty="0"/>
        </a:p>
      </dsp:txBody>
      <dsp:txXfrm>
        <a:off x="2009401" y="642921"/>
        <a:ext cx="2835184" cy="967078"/>
      </dsp:txXfrm>
    </dsp:sp>
    <dsp:sp modelId="{D7ED021D-00AB-4A5C-84C9-C5EA36C0C02A}">
      <dsp:nvSpPr>
        <dsp:cNvPr id="0" name=""/>
        <dsp:cNvSpPr/>
      </dsp:nvSpPr>
      <dsp:spPr>
        <a:xfrm>
          <a:off x="99652" y="2053797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59F18F-BA0A-4562-A431-2C1F7441D564}">
      <dsp:nvSpPr>
        <dsp:cNvPr id="0" name=""/>
        <dsp:cNvSpPr/>
      </dsp:nvSpPr>
      <dsp:spPr>
        <a:xfrm>
          <a:off x="268869" y="2214554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Creativity </a:t>
          </a:r>
          <a:endParaRPr lang="ar-SA" sz="1800" kern="1200" dirty="0"/>
        </a:p>
      </dsp:txBody>
      <dsp:txXfrm>
        <a:off x="268869" y="2214554"/>
        <a:ext cx="1522958" cy="967078"/>
      </dsp:txXfrm>
    </dsp:sp>
    <dsp:sp modelId="{DCDA7F8A-BABE-4732-9CA1-8AF1183170B2}">
      <dsp:nvSpPr>
        <dsp:cNvPr id="0" name=""/>
        <dsp:cNvSpPr/>
      </dsp:nvSpPr>
      <dsp:spPr>
        <a:xfrm>
          <a:off x="2194119" y="2053797"/>
          <a:ext cx="2120795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E8017C-96ED-4705-8FDF-267D05F2A547}">
      <dsp:nvSpPr>
        <dsp:cNvPr id="0" name=""/>
        <dsp:cNvSpPr/>
      </dsp:nvSpPr>
      <dsp:spPr>
        <a:xfrm>
          <a:off x="2363336" y="2214554"/>
          <a:ext cx="2120795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Communications</a:t>
          </a:r>
          <a:endParaRPr lang="ar-SA" sz="1800" kern="1200" dirty="0"/>
        </a:p>
      </dsp:txBody>
      <dsp:txXfrm>
        <a:off x="2363336" y="2214554"/>
        <a:ext cx="2120795" cy="967078"/>
      </dsp:txXfrm>
    </dsp:sp>
    <dsp:sp modelId="{056C0EE7-8CC7-4EFC-9131-36DFF6B24B75}">
      <dsp:nvSpPr>
        <dsp:cNvPr id="0" name=""/>
        <dsp:cNvSpPr/>
      </dsp:nvSpPr>
      <dsp:spPr>
        <a:xfrm>
          <a:off x="4903586" y="2053797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D4F844-354D-41DF-8921-AC3CCC5E70B3}">
      <dsp:nvSpPr>
        <dsp:cNvPr id="0" name=""/>
        <dsp:cNvSpPr/>
      </dsp:nvSpPr>
      <dsp:spPr>
        <a:xfrm>
          <a:off x="5072804" y="2214554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Strategic planning</a:t>
          </a:r>
          <a:endParaRPr lang="ar-SA" sz="1800" kern="1200" dirty="0" smtClean="0"/>
        </a:p>
      </dsp:txBody>
      <dsp:txXfrm>
        <a:off x="5072804" y="2214554"/>
        <a:ext cx="1522958" cy="967078"/>
      </dsp:txXfrm>
    </dsp:sp>
    <dsp:sp modelId="{065C1FEF-6DDB-481F-99E2-B65B86DBDF82}">
      <dsp:nvSpPr>
        <dsp:cNvPr id="0" name=""/>
        <dsp:cNvSpPr/>
      </dsp:nvSpPr>
      <dsp:spPr>
        <a:xfrm>
          <a:off x="1184868" y="3672160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B8FE0C-3B10-4477-AA04-2B1AA5F246ED}">
      <dsp:nvSpPr>
        <dsp:cNvPr id="0" name=""/>
        <dsp:cNvSpPr/>
      </dsp:nvSpPr>
      <dsp:spPr>
        <a:xfrm>
          <a:off x="1354085" y="383291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Selecting the ambitions</a:t>
          </a:r>
          <a:endParaRPr lang="ar-SA" sz="1800" kern="1200" dirty="0"/>
        </a:p>
      </dsp:txBody>
      <dsp:txXfrm>
        <a:off x="1354085" y="3832916"/>
        <a:ext cx="1522958" cy="967078"/>
      </dsp:txXfrm>
    </dsp:sp>
    <dsp:sp modelId="{7F7B5C39-BA64-418A-92B9-CC8A5C1C1556}">
      <dsp:nvSpPr>
        <dsp:cNvPr id="0" name=""/>
        <dsp:cNvSpPr/>
      </dsp:nvSpPr>
      <dsp:spPr>
        <a:xfrm>
          <a:off x="442925" y="53152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0DDF22-E86F-436E-9FA9-64D2D1A3D6E0}">
      <dsp:nvSpPr>
        <dsp:cNvPr id="0" name=""/>
        <dsp:cNvSpPr/>
      </dsp:nvSpPr>
      <dsp:spPr>
        <a:xfrm>
          <a:off x="612142" y="54759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Vision </a:t>
          </a:r>
          <a:endParaRPr lang="ar-SA" sz="1800" kern="1200" dirty="0"/>
        </a:p>
      </dsp:txBody>
      <dsp:txXfrm>
        <a:off x="612142" y="5475988"/>
        <a:ext cx="1522958" cy="967078"/>
      </dsp:txXfrm>
    </dsp:sp>
    <dsp:sp modelId="{4099C20C-5BDB-4041-8F16-9F8106E4106C}">
      <dsp:nvSpPr>
        <dsp:cNvPr id="0" name=""/>
        <dsp:cNvSpPr/>
      </dsp:nvSpPr>
      <dsp:spPr>
        <a:xfrm>
          <a:off x="2304318" y="53152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FC998B-F634-4391-8F6F-48BB1D70F8C1}">
      <dsp:nvSpPr>
        <dsp:cNvPr id="0" name=""/>
        <dsp:cNvSpPr/>
      </dsp:nvSpPr>
      <dsp:spPr>
        <a:xfrm>
          <a:off x="2473536" y="54759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Values </a:t>
          </a:r>
          <a:endParaRPr lang="ar-SA" sz="1800" kern="1200" dirty="0"/>
        </a:p>
      </dsp:txBody>
      <dsp:txXfrm>
        <a:off x="2473536" y="5475988"/>
        <a:ext cx="1522958" cy="967078"/>
      </dsp:txXfrm>
    </dsp:sp>
    <dsp:sp modelId="{EC97D5D1-D830-46E0-9998-62A4C1261604}">
      <dsp:nvSpPr>
        <dsp:cNvPr id="0" name=""/>
        <dsp:cNvSpPr/>
      </dsp:nvSpPr>
      <dsp:spPr>
        <a:xfrm>
          <a:off x="4165711" y="5315231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8EC038-ECCF-4A60-AA4A-79CED518839D}">
      <dsp:nvSpPr>
        <dsp:cNvPr id="0" name=""/>
        <dsp:cNvSpPr/>
      </dsp:nvSpPr>
      <dsp:spPr>
        <a:xfrm>
          <a:off x="4334929" y="5475988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Mission </a:t>
          </a:r>
          <a:endParaRPr lang="ar-SA" sz="1800" kern="1200" dirty="0"/>
        </a:p>
      </dsp:txBody>
      <dsp:txXfrm>
        <a:off x="4334929" y="5475988"/>
        <a:ext cx="1522958" cy="967078"/>
      </dsp:txXfrm>
    </dsp:sp>
    <dsp:sp modelId="{D718EAA6-76BF-4B36-B34A-F0661D1E5978}">
      <dsp:nvSpPr>
        <dsp:cNvPr id="0" name=""/>
        <dsp:cNvSpPr/>
      </dsp:nvSpPr>
      <dsp:spPr>
        <a:xfrm>
          <a:off x="3046261" y="3672160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846ABE-EA63-41CA-A31D-910AE9147DB4}">
      <dsp:nvSpPr>
        <dsp:cNvPr id="0" name=""/>
        <dsp:cNvSpPr/>
      </dsp:nvSpPr>
      <dsp:spPr>
        <a:xfrm>
          <a:off x="3215479" y="383291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of the environment</a:t>
          </a:r>
          <a:endParaRPr lang="ar-SA" sz="1800" kern="1200" dirty="0"/>
        </a:p>
      </dsp:txBody>
      <dsp:txXfrm>
        <a:off x="3215479" y="3832916"/>
        <a:ext cx="1522958" cy="967078"/>
      </dsp:txXfrm>
    </dsp:sp>
    <dsp:sp modelId="{00506B24-8560-41B4-B4AA-1E220942E0AC}">
      <dsp:nvSpPr>
        <dsp:cNvPr id="0" name=""/>
        <dsp:cNvSpPr/>
      </dsp:nvSpPr>
      <dsp:spPr>
        <a:xfrm>
          <a:off x="4907654" y="3672160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0614A7-25B9-4927-9F1B-CFF7971B6F16}">
      <dsp:nvSpPr>
        <dsp:cNvPr id="0" name=""/>
        <dsp:cNvSpPr/>
      </dsp:nvSpPr>
      <dsp:spPr>
        <a:xfrm>
          <a:off x="5076872" y="383291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Executive planning</a:t>
          </a:r>
          <a:endParaRPr lang="ar-SA" sz="1800" kern="1200" dirty="0"/>
        </a:p>
      </dsp:txBody>
      <dsp:txXfrm>
        <a:off x="5076872" y="3832916"/>
        <a:ext cx="1522958" cy="967078"/>
      </dsp:txXfrm>
    </dsp:sp>
    <dsp:sp modelId="{742BF0AB-4653-4378-A678-6F350CC9BBF2}">
      <dsp:nvSpPr>
        <dsp:cNvPr id="0" name=""/>
        <dsp:cNvSpPr/>
      </dsp:nvSpPr>
      <dsp:spPr>
        <a:xfrm>
          <a:off x="6769048" y="3672160"/>
          <a:ext cx="1522958" cy="967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549537-F299-48F2-8A5B-5E082D21C5B3}">
      <dsp:nvSpPr>
        <dsp:cNvPr id="0" name=""/>
        <dsp:cNvSpPr/>
      </dsp:nvSpPr>
      <dsp:spPr>
        <a:xfrm>
          <a:off x="6938265" y="3832916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Continuous assessment</a:t>
          </a:r>
          <a:endParaRPr lang="ar-SA" sz="1800" kern="1200" dirty="0"/>
        </a:p>
      </dsp:txBody>
      <dsp:txXfrm>
        <a:off x="6938265" y="3832916"/>
        <a:ext cx="1522958" cy="96707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9B1C10-D031-4AFB-B5DC-7FE949711B5E}">
      <dsp:nvSpPr>
        <dsp:cNvPr id="0" name=""/>
        <dsp:cNvSpPr/>
      </dsp:nvSpPr>
      <dsp:spPr>
        <a:xfrm>
          <a:off x="3298125" y="2365373"/>
          <a:ext cx="1761994" cy="15753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0" kern="1200" dirty="0" smtClean="0"/>
            <a:t>The benefits of strategic planning</a:t>
          </a:r>
          <a:endParaRPr lang="en-US" sz="1600" kern="1200" dirty="0"/>
        </a:p>
      </dsp:txBody>
      <dsp:txXfrm>
        <a:off x="3298125" y="2365373"/>
        <a:ext cx="1761994" cy="1575333"/>
      </dsp:txXfrm>
    </dsp:sp>
    <dsp:sp modelId="{EFCCB5C9-AC92-4EAD-9836-E77124BAFB57}">
      <dsp:nvSpPr>
        <dsp:cNvPr id="0" name=""/>
        <dsp:cNvSpPr/>
      </dsp:nvSpPr>
      <dsp:spPr>
        <a:xfrm rot="16699593">
          <a:off x="4086741" y="2115927"/>
          <a:ext cx="483376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483376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6699593">
        <a:off x="4316344" y="2120806"/>
        <a:ext cx="24168" cy="24168"/>
      </dsp:txXfrm>
    </dsp:sp>
    <dsp:sp modelId="{947BB5BB-F75E-4805-A141-23820F94170E}">
      <dsp:nvSpPr>
        <dsp:cNvPr id="0" name=""/>
        <dsp:cNvSpPr/>
      </dsp:nvSpPr>
      <dsp:spPr>
        <a:xfrm>
          <a:off x="3689828" y="326719"/>
          <a:ext cx="1575333" cy="157533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Performance Measurement</a:t>
          </a:r>
          <a:endParaRPr lang="en-US" sz="1400" kern="1200" dirty="0"/>
        </a:p>
      </dsp:txBody>
      <dsp:txXfrm>
        <a:off x="3689828" y="326719"/>
        <a:ext cx="1575333" cy="1575333"/>
      </dsp:txXfrm>
    </dsp:sp>
    <dsp:sp modelId="{F8EA0502-1E87-42B8-926D-5BCECB76C12F}">
      <dsp:nvSpPr>
        <dsp:cNvPr id="0" name=""/>
        <dsp:cNvSpPr/>
      </dsp:nvSpPr>
      <dsp:spPr>
        <a:xfrm rot="20037502">
          <a:off x="4852986" y="2329314"/>
          <a:ext cx="1954397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1954397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20037502">
        <a:off x="5781325" y="2297417"/>
        <a:ext cx="97719" cy="97719"/>
      </dsp:txXfrm>
    </dsp:sp>
    <dsp:sp modelId="{CF660078-C2C7-4F8D-86DC-E185D834CB5E}">
      <dsp:nvSpPr>
        <dsp:cNvPr id="0" name=""/>
        <dsp:cNvSpPr/>
      </dsp:nvSpPr>
      <dsp:spPr>
        <a:xfrm>
          <a:off x="6628207" y="783792"/>
          <a:ext cx="1575333" cy="157533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Optimal use of resources</a:t>
          </a:r>
          <a:endParaRPr lang="en-US" sz="1400" kern="1200" dirty="0"/>
        </a:p>
      </dsp:txBody>
      <dsp:txXfrm>
        <a:off x="6628207" y="783792"/>
        <a:ext cx="1575333" cy="1575333"/>
      </dsp:txXfrm>
    </dsp:sp>
    <dsp:sp modelId="{A7BF6B48-D5E0-428E-BF03-7CDBFD05C346}">
      <dsp:nvSpPr>
        <dsp:cNvPr id="0" name=""/>
        <dsp:cNvSpPr/>
      </dsp:nvSpPr>
      <dsp:spPr>
        <a:xfrm rot="771429">
          <a:off x="5023991" y="3408585"/>
          <a:ext cx="698137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698137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771429">
        <a:off x="5355606" y="3408094"/>
        <a:ext cx="34906" cy="34906"/>
      </dsp:txXfrm>
    </dsp:sp>
    <dsp:sp modelId="{C65D4280-5355-4B7E-836D-B1612B1AE753}">
      <dsp:nvSpPr>
        <dsp:cNvPr id="0" name=""/>
        <dsp:cNvSpPr/>
      </dsp:nvSpPr>
      <dsp:spPr>
        <a:xfrm>
          <a:off x="5693628" y="2890828"/>
          <a:ext cx="1575333" cy="15753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To identify the strengths and weaknesses</a:t>
          </a:r>
          <a:endParaRPr lang="en-US" sz="1400" kern="1200" dirty="0"/>
        </a:p>
      </dsp:txBody>
      <dsp:txXfrm>
        <a:off x="5693628" y="2890828"/>
        <a:ext cx="1575333" cy="1575333"/>
      </dsp:txXfrm>
    </dsp:sp>
    <dsp:sp modelId="{04F74F0F-F797-4657-810E-F4763F1C1D3C}">
      <dsp:nvSpPr>
        <dsp:cNvPr id="0" name=""/>
        <dsp:cNvSpPr/>
      </dsp:nvSpPr>
      <dsp:spPr>
        <a:xfrm rot="3185451">
          <a:off x="4458490" y="4213891"/>
          <a:ext cx="1060293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1060293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185451">
        <a:off x="4962130" y="4204346"/>
        <a:ext cx="53014" cy="53014"/>
      </dsp:txXfrm>
    </dsp:sp>
    <dsp:sp modelId="{A4F48E82-B12D-4263-9739-7C0DECFE876E}">
      <dsp:nvSpPr>
        <dsp:cNvPr id="0" name=""/>
        <dsp:cNvSpPr/>
      </dsp:nvSpPr>
      <dsp:spPr>
        <a:xfrm>
          <a:off x="4992381" y="4496896"/>
          <a:ext cx="1575333" cy="157533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Explain the steps of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 Contact</a:t>
          </a:r>
          <a:endParaRPr lang="en-US" sz="1400" kern="1200" dirty="0"/>
        </a:p>
      </dsp:txBody>
      <dsp:txXfrm>
        <a:off x="4992381" y="4496896"/>
        <a:ext cx="1575333" cy="1575333"/>
      </dsp:txXfrm>
    </dsp:sp>
    <dsp:sp modelId="{2EFA343C-43F6-4F03-B2A6-57B6FB222FE9}">
      <dsp:nvSpPr>
        <dsp:cNvPr id="0" name=""/>
        <dsp:cNvSpPr/>
      </dsp:nvSpPr>
      <dsp:spPr>
        <a:xfrm rot="6942857">
          <a:off x="3278153" y="4206738"/>
          <a:ext cx="770731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770731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6942857">
        <a:off x="3644251" y="4204432"/>
        <a:ext cx="38536" cy="38536"/>
      </dsp:txXfrm>
    </dsp:sp>
    <dsp:sp modelId="{A211EF2F-40C9-4D95-AA27-CF39AAD9F4E0}">
      <dsp:nvSpPr>
        <dsp:cNvPr id="0" name=""/>
        <dsp:cNvSpPr/>
      </dsp:nvSpPr>
      <dsp:spPr>
        <a:xfrm>
          <a:off x="2366893" y="4492900"/>
          <a:ext cx="1575333" cy="157533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Participation</a:t>
          </a:r>
          <a:endParaRPr lang="en-US" sz="1400" kern="1200" dirty="0"/>
        </a:p>
      </dsp:txBody>
      <dsp:txXfrm>
        <a:off x="2366893" y="4492900"/>
        <a:ext cx="1575333" cy="1575333"/>
      </dsp:txXfrm>
    </dsp:sp>
    <dsp:sp modelId="{F54C3444-4603-481A-80E1-16F64ADB0C63}">
      <dsp:nvSpPr>
        <dsp:cNvPr id="0" name=""/>
        <dsp:cNvSpPr/>
      </dsp:nvSpPr>
      <dsp:spPr>
        <a:xfrm rot="10028571">
          <a:off x="2636117" y="3408585"/>
          <a:ext cx="698137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698137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028571">
        <a:off x="2967732" y="3408094"/>
        <a:ext cx="34906" cy="34906"/>
      </dsp:txXfrm>
    </dsp:sp>
    <dsp:sp modelId="{EFE573F4-19F0-40D6-BC76-1F2FE026F1B2}">
      <dsp:nvSpPr>
        <dsp:cNvPr id="0" name=""/>
        <dsp:cNvSpPr/>
      </dsp:nvSpPr>
      <dsp:spPr>
        <a:xfrm>
          <a:off x="1089284" y="2890828"/>
          <a:ext cx="1575333" cy="157533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Taking care of problems before they occur</a:t>
          </a:r>
          <a:endParaRPr lang="en-US" sz="1400" kern="1200" dirty="0"/>
        </a:p>
      </dsp:txBody>
      <dsp:txXfrm>
        <a:off x="1089284" y="2890828"/>
        <a:ext cx="1575333" cy="1575333"/>
      </dsp:txXfrm>
    </dsp:sp>
    <dsp:sp modelId="{4D2C25CC-AB1E-43F2-8059-438F73DCAB7C}">
      <dsp:nvSpPr>
        <dsp:cNvPr id="0" name=""/>
        <dsp:cNvSpPr/>
      </dsp:nvSpPr>
      <dsp:spPr>
        <a:xfrm rot="12813922">
          <a:off x="2258742" y="2300857"/>
          <a:ext cx="1323247" cy="33925"/>
        </a:xfrm>
        <a:custGeom>
          <a:avLst/>
          <a:gdLst/>
          <a:ahLst/>
          <a:cxnLst/>
          <a:rect l="0" t="0" r="0" b="0"/>
          <a:pathLst>
            <a:path>
              <a:moveTo>
                <a:pt x="0" y="16962"/>
              </a:moveTo>
              <a:lnTo>
                <a:pt x="1323247" y="169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2813922">
        <a:off x="2887285" y="2284738"/>
        <a:ext cx="66162" cy="66162"/>
      </dsp:txXfrm>
    </dsp:sp>
    <dsp:sp modelId="{D504328D-445F-4706-8FEF-F3C12D9D02F0}">
      <dsp:nvSpPr>
        <dsp:cNvPr id="0" name=""/>
        <dsp:cNvSpPr/>
      </dsp:nvSpPr>
      <dsp:spPr>
        <a:xfrm>
          <a:off x="882064" y="718505"/>
          <a:ext cx="1630139" cy="157533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0" kern="1200" dirty="0" smtClean="0"/>
            <a:t>Identification of strategic priorities</a:t>
          </a:r>
          <a:endParaRPr lang="en-US" sz="1400" kern="1200" dirty="0"/>
        </a:p>
      </dsp:txBody>
      <dsp:txXfrm>
        <a:off x="882064" y="718505"/>
        <a:ext cx="1630139" cy="157533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79CD08-A781-4050-985D-78EEAF14275B}">
      <dsp:nvSpPr>
        <dsp:cNvPr id="0" name=""/>
        <dsp:cNvSpPr/>
      </dsp:nvSpPr>
      <dsp:spPr>
        <a:xfrm>
          <a:off x="0" y="203199"/>
          <a:ext cx="3657600" cy="3657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22C48-5E0F-4C7B-A7CE-E247CC296328}">
      <dsp:nvSpPr>
        <dsp:cNvPr id="0" name=""/>
        <dsp:cNvSpPr/>
      </dsp:nvSpPr>
      <dsp:spPr>
        <a:xfrm>
          <a:off x="1828800" y="20319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Vision.</a:t>
          </a:r>
          <a:endParaRPr lang="ar-SA" sz="5000" kern="1200" dirty="0"/>
        </a:p>
      </dsp:txBody>
      <dsp:txXfrm>
        <a:off x="1828800" y="203199"/>
        <a:ext cx="4267200" cy="1097282"/>
      </dsp:txXfrm>
    </dsp:sp>
    <dsp:sp modelId="{E1DA40E8-F68B-404B-A3DC-E3D18B27B759}">
      <dsp:nvSpPr>
        <dsp:cNvPr id="0" name=""/>
        <dsp:cNvSpPr/>
      </dsp:nvSpPr>
      <dsp:spPr>
        <a:xfrm>
          <a:off x="640081" y="1300482"/>
          <a:ext cx="2377437" cy="23774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D629F-DB28-4179-B34E-2643102BE425}">
      <dsp:nvSpPr>
        <dsp:cNvPr id="0" name=""/>
        <dsp:cNvSpPr/>
      </dsp:nvSpPr>
      <dsp:spPr>
        <a:xfrm>
          <a:off x="1828800" y="1300482"/>
          <a:ext cx="4267200" cy="2377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Values.</a:t>
          </a:r>
          <a:endParaRPr lang="ar-SA" sz="5000" kern="1200" dirty="0"/>
        </a:p>
      </dsp:txBody>
      <dsp:txXfrm>
        <a:off x="1828800" y="1300482"/>
        <a:ext cx="4267200" cy="1097278"/>
      </dsp:txXfrm>
    </dsp:sp>
    <dsp:sp modelId="{E68482B7-9EBE-4AFB-A949-8DEA9256F27A}">
      <dsp:nvSpPr>
        <dsp:cNvPr id="0" name=""/>
        <dsp:cNvSpPr/>
      </dsp:nvSpPr>
      <dsp:spPr>
        <a:xfrm>
          <a:off x="1280160" y="2397761"/>
          <a:ext cx="1097278" cy="109727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BC2A95-A196-48F7-9735-8C25700DD9D7}">
      <dsp:nvSpPr>
        <dsp:cNvPr id="0" name=""/>
        <dsp:cNvSpPr/>
      </dsp:nvSpPr>
      <dsp:spPr>
        <a:xfrm>
          <a:off x="1828800" y="2397761"/>
          <a:ext cx="4267200" cy="1097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Mission.</a:t>
          </a:r>
          <a:endParaRPr lang="ar-SA" sz="5000" kern="1200" dirty="0"/>
        </a:p>
      </dsp:txBody>
      <dsp:txXfrm>
        <a:off x="1828800" y="2397761"/>
        <a:ext cx="4267200" cy="109727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352BD4-D0BB-41FD-ADE7-2BE3D36E5FF1}">
      <dsp:nvSpPr>
        <dsp:cNvPr id="0" name=""/>
        <dsp:cNvSpPr/>
      </dsp:nvSpPr>
      <dsp:spPr>
        <a:xfrm>
          <a:off x="0" y="2060389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vision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0" y="2060389"/>
        <a:ext cx="1814363" cy="907181"/>
      </dsp:txXfrm>
    </dsp:sp>
    <dsp:sp modelId="{E743D502-6914-4331-9D62-F274748EF581}">
      <dsp:nvSpPr>
        <dsp:cNvPr id="0" name=""/>
        <dsp:cNvSpPr/>
      </dsp:nvSpPr>
      <dsp:spPr>
        <a:xfrm rot="183733">
          <a:off x="1814231" y="2500848"/>
          <a:ext cx="183745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183745" y="180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83733">
        <a:off x="1901510" y="2514294"/>
        <a:ext cx="9187" cy="9187"/>
      </dsp:txXfrm>
    </dsp:sp>
    <dsp:sp modelId="{15641CA4-C1AB-4754-A582-A06D890FC58C}">
      <dsp:nvSpPr>
        <dsp:cNvPr id="0" name=""/>
        <dsp:cNvSpPr/>
      </dsp:nvSpPr>
      <dsp:spPr>
        <a:xfrm>
          <a:off x="1997845" y="2070205"/>
          <a:ext cx="1516335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Strategic 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1997845" y="2070205"/>
        <a:ext cx="1516335" cy="907181"/>
      </dsp:txXfrm>
    </dsp:sp>
    <dsp:sp modelId="{5125E737-859E-4850-90FA-AE177ECE0101}">
      <dsp:nvSpPr>
        <dsp:cNvPr id="0" name=""/>
        <dsp:cNvSpPr/>
      </dsp:nvSpPr>
      <dsp:spPr>
        <a:xfrm rot="17223886">
          <a:off x="3186307" y="2062135"/>
          <a:ext cx="928102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928102" y="180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223886">
        <a:off x="3627156" y="2056972"/>
        <a:ext cx="46405" cy="46405"/>
      </dsp:txXfrm>
    </dsp:sp>
    <dsp:sp modelId="{A8B68F7A-5DC1-4D8C-8CE2-57B911D3618A}">
      <dsp:nvSpPr>
        <dsp:cNvPr id="0" name=""/>
        <dsp:cNvSpPr/>
      </dsp:nvSpPr>
      <dsp:spPr>
        <a:xfrm>
          <a:off x="3786535" y="1182963"/>
          <a:ext cx="1268802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Phase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3786535" y="1182963"/>
        <a:ext cx="1268802" cy="907181"/>
      </dsp:txXfrm>
    </dsp:sp>
    <dsp:sp modelId="{BB66236C-CC42-4A0B-87FC-7A676286958F}">
      <dsp:nvSpPr>
        <dsp:cNvPr id="0" name=""/>
        <dsp:cNvSpPr/>
      </dsp:nvSpPr>
      <dsp:spPr>
        <a:xfrm rot="17803340">
          <a:off x="4690902" y="1027033"/>
          <a:ext cx="1324416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1324416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803340">
        <a:off x="5320000" y="1011962"/>
        <a:ext cx="66220" cy="66220"/>
      </dsp:txXfrm>
    </dsp:sp>
    <dsp:sp modelId="{018E0362-BEC7-4479-9788-37F01736B404}">
      <dsp:nvSpPr>
        <dsp:cNvPr id="0" name=""/>
        <dsp:cNvSpPr/>
      </dsp:nvSpPr>
      <dsp:spPr>
        <a:xfrm>
          <a:off x="5650884" y="0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5650884" y="0"/>
        <a:ext cx="1814363" cy="907181"/>
      </dsp:txXfrm>
    </dsp:sp>
    <dsp:sp modelId="{7F02C232-9174-4EF9-A853-87B9443109AE}">
      <dsp:nvSpPr>
        <dsp:cNvPr id="0" name=""/>
        <dsp:cNvSpPr/>
      </dsp:nvSpPr>
      <dsp:spPr>
        <a:xfrm rot="1701934">
          <a:off x="5011447" y="1792185"/>
          <a:ext cx="731098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731098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01934">
        <a:off x="5358719" y="1791947"/>
        <a:ext cx="36554" cy="36554"/>
      </dsp:txXfrm>
    </dsp:sp>
    <dsp:sp modelId="{B23E9730-2EF7-4A18-BCCD-E64383199282}">
      <dsp:nvSpPr>
        <dsp:cNvPr id="0" name=""/>
        <dsp:cNvSpPr/>
      </dsp:nvSpPr>
      <dsp:spPr>
        <a:xfrm>
          <a:off x="5698656" y="1530305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698656" y="1530305"/>
        <a:ext cx="1814363" cy="907181"/>
      </dsp:txXfrm>
    </dsp:sp>
    <dsp:sp modelId="{50FCD9EB-83AD-4297-89B1-ABCF0E77803C}">
      <dsp:nvSpPr>
        <dsp:cNvPr id="0" name=""/>
        <dsp:cNvSpPr/>
      </dsp:nvSpPr>
      <dsp:spPr>
        <a:xfrm rot="4603232">
          <a:off x="3204544" y="2896978"/>
          <a:ext cx="803940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803940" y="180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4603232">
        <a:off x="3586416" y="2894919"/>
        <a:ext cx="40197" cy="40197"/>
      </dsp:txXfrm>
    </dsp:sp>
    <dsp:sp modelId="{1ABA5006-5C79-4D50-81CC-831669D668A8}">
      <dsp:nvSpPr>
        <dsp:cNvPr id="0" name=""/>
        <dsp:cNvSpPr/>
      </dsp:nvSpPr>
      <dsp:spPr>
        <a:xfrm>
          <a:off x="3698847" y="2852649"/>
          <a:ext cx="1356490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Phase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3698847" y="2852649"/>
        <a:ext cx="1356490" cy="907181"/>
      </dsp:txXfrm>
    </dsp:sp>
    <dsp:sp modelId="{C8315C65-393B-425D-AD9C-9058A1665209}">
      <dsp:nvSpPr>
        <dsp:cNvPr id="0" name=""/>
        <dsp:cNvSpPr/>
      </dsp:nvSpPr>
      <dsp:spPr>
        <a:xfrm>
          <a:off x="5055337" y="3288200"/>
          <a:ext cx="674090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674090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>
        <a:off x="5375530" y="3289388"/>
        <a:ext cx="33704" cy="33704"/>
      </dsp:txXfrm>
    </dsp:sp>
    <dsp:sp modelId="{22ACCF60-678E-4543-A61B-79842AE96D0A}">
      <dsp:nvSpPr>
        <dsp:cNvPr id="0" name=""/>
        <dsp:cNvSpPr/>
      </dsp:nvSpPr>
      <dsp:spPr>
        <a:xfrm>
          <a:off x="5729428" y="2852649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5729428" y="2852649"/>
        <a:ext cx="1814363" cy="90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04/04/31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Documents%20and%20Settings\Computer\&#1587;&#1591;&#1581;%20&#1575;&#1604;&#1605;&#1603;&#1578;&#1576;\meng%20490\G2\Nick%20Vujicic%20-%20Um%20Exemplo%20de%20Vida%20%5bGospel%5d.flv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1.jpeg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 txBox="1">
            <a:spLocks/>
          </p:cNvSpPr>
          <p:nvPr/>
        </p:nvSpPr>
        <p:spPr>
          <a:xfrm>
            <a:off x="1956090" y="-24"/>
            <a:ext cx="5229225" cy="1143046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Kingdom of Saudi Arabia</a:t>
            </a:r>
            <a:br>
              <a:rPr lang="en-US" sz="2000" b="1" dirty="0">
                <a:latin typeface="+mj-lt"/>
                <a:ea typeface="+mj-ea"/>
                <a:cs typeface="Times New Roman" pitchFamily="18" charset="0"/>
              </a:rPr>
            </a:b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King Abdul Aziz University</a:t>
            </a:r>
            <a:br>
              <a:rPr lang="en-US" sz="2000" b="1" dirty="0">
                <a:latin typeface="+mj-lt"/>
                <a:ea typeface="+mj-ea"/>
                <a:cs typeface="Times New Roman" pitchFamily="18" charset="0"/>
              </a:rPr>
            </a:b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Faculty of Engineering </a:t>
            </a:r>
            <a:r>
              <a:rPr lang="en-US" sz="2000" b="1" dirty="0" smtClean="0">
                <a:latin typeface="+mj-lt"/>
                <a:ea typeface="+mj-ea"/>
                <a:cs typeface="Times New Roman" pitchFamily="18" charset="0"/>
              </a:rPr>
              <a:t> </a:t>
            </a:r>
            <a:endParaRPr lang="ar-SA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صورة 4" descr="Engineering'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13" y="139700"/>
            <a:ext cx="1357312" cy="1431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0" descr="D:\Educational\King Abdul Azizi University\others\logos\KAU LOGO (1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1357313" cy="142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1457304" y="957628"/>
            <a:ext cx="6257968" cy="933428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latin typeface="Arial Narrow" pitchFamily="34" charset="0"/>
                <a:ea typeface="+mj-ea"/>
                <a:cs typeface="+mj-cs"/>
              </a:rPr>
              <a:t>MENG 490</a:t>
            </a:r>
            <a:endParaRPr lang="en-US" sz="2400" b="1" dirty="0">
              <a:latin typeface="Arial Narrow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latin typeface="Arial Narrow" pitchFamily="34" charset="0"/>
                <a:ea typeface="+mj-ea"/>
                <a:cs typeface="+mj-cs"/>
              </a:rPr>
              <a:t>Strategic management and Leadership skills</a:t>
            </a:r>
            <a:endParaRPr lang="ar-SA" sz="2400" b="1" dirty="0"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" name="عنوان 3"/>
          <p:cNvSpPr txBox="1">
            <a:spLocks/>
          </p:cNvSpPr>
          <p:nvPr/>
        </p:nvSpPr>
        <p:spPr bwMode="auto">
          <a:xfrm>
            <a:off x="3497586" y="1714488"/>
            <a:ext cx="2247916" cy="7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Team #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G2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2004994" y="2357430"/>
            <a:ext cx="5210212" cy="9863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عنوان 3"/>
          <p:cNvSpPr txBox="1">
            <a:spLocks/>
          </p:cNvSpPr>
          <p:nvPr/>
        </p:nvSpPr>
        <p:spPr bwMode="auto">
          <a:xfrm>
            <a:off x="1826862" y="2387758"/>
            <a:ext cx="5572164" cy="898366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Felix Titling" pitchFamily="82" charset="0"/>
              </a:rPr>
              <a:t>Strategic planning 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itchFamily="82" charset="0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/>
        </p:nvGraphicFramePr>
        <p:xfrm>
          <a:off x="176183" y="3530932"/>
          <a:ext cx="8753536" cy="2418588"/>
        </p:xfrm>
        <a:graphic>
          <a:graphicData uri="http://schemas.openxmlformats.org/drawingml/2006/table">
            <a:tbl>
              <a:tblPr rtl="1"/>
              <a:tblGrid>
                <a:gridCol w="2617712"/>
                <a:gridCol w="2617712"/>
                <a:gridCol w="3518112"/>
              </a:tblGrid>
              <a:tr h="1681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Tasks 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Academic ID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Student</a:t>
                      </a:r>
                      <a:r>
                        <a:rPr lang="en-US" sz="1800" b="0" baseline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 Name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Leader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Sultan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Talal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Aqeel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Facilitator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0704672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Abdulmajeed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 Ali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Hammas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Motivator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0611169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Hythum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Adnan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Qari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Time keeper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0612806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Ahmad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Saeed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Al-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Hazmi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Spoke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Husam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Abed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Al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hothaly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0711726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Amjad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Gharamallah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AlGhamdi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" name="رابط مستقيم 11"/>
          <p:cNvCxnSpPr/>
          <p:nvPr/>
        </p:nvCxnSpPr>
        <p:spPr>
          <a:xfrm>
            <a:off x="357188" y="6142038"/>
            <a:ext cx="8286750" cy="15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عنوان 3"/>
          <p:cNvSpPr txBox="1">
            <a:spLocks/>
          </p:cNvSpPr>
          <p:nvPr/>
        </p:nvSpPr>
        <p:spPr>
          <a:xfrm>
            <a:off x="5926138" y="5688013"/>
            <a:ext cx="3500437" cy="1595437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latin typeface="+mj-lt"/>
                <a:ea typeface="+mj-ea"/>
                <a:cs typeface="+mj-cs"/>
              </a:rPr>
              <a:t>Spring 2010</a:t>
            </a:r>
            <a:endParaRPr lang="ar-SA" sz="2200" b="1" dirty="0">
              <a:solidFill>
                <a:srgbClr val="FF0000"/>
              </a:solidFill>
              <a:latin typeface="Bodoni MT" pitchFamily="18" charset="0"/>
              <a:ea typeface="+mj-ea"/>
              <a:cs typeface="Arabic Transparent" pitchFamily="2" charset="-78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342900" y="6091238"/>
            <a:ext cx="308609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000" b="1" dirty="0"/>
              <a:t>Section : </a:t>
            </a:r>
            <a:r>
              <a:rPr lang="en-US" sz="2000" b="1" dirty="0" smtClean="0"/>
              <a:t>FA &amp; FB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/>
          <p:cNvGrpSpPr/>
          <p:nvPr/>
        </p:nvGrpSpPr>
        <p:grpSpPr>
          <a:xfrm>
            <a:off x="1670338" y="785818"/>
            <a:ext cx="5715040" cy="785794"/>
            <a:chOff x="1670338" y="785818"/>
            <a:chExt cx="5715040" cy="785794"/>
          </a:xfrm>
        </p:grpSpPr>
        <p:sp>
          <p:nvSpPr>
            <p:cNvPr id="5" name="تمرير أفقي 4"/>
            <p:cNvSpPr/>
            <p:nvPr/>
          </p:nvSpPr>
          <p:spPr>
            <a:xfrm>
              <a:off x="1670338" y="785818"/>
              <a:ext cx="5715040" cy="78579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2026690" y="947158"/>
              <a:ext cx="507209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 smtClean="0"/>
                <a:t>Active strategic management trilogy </a:t>
              </a:r>
              <a:endParaRPr lang="ar-SA" sz="2400" dirty="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214282" y="1785926"/>
            <a:ext cx="8643998" cy="4357718"/>
            <a:chOff x="236135" y="1500174"/>
            <a:chExt cx="8643998" cy="4071966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236135" y="1500174"/>
              <a:ext cx="8643998" cy="407196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522691" y="1711145"/>
              <a:ext cx="8072494" cy="36524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 smtClean="0"/>
                <a:t>The power points of the strategic manager are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Built by the philosophy of </a:t>
              </a:r>
            </a:p>
            <a:p>
              <a:pPr algn="ctr"/>
              <a:r>
                <a:rPr lang="en-US" sz="2800" b="1" dirty="0" smtClean="0">
                  <a:latin typeface="Felix Titling" pitchFamily="82" charset="0"/>
                </a:rPr>
                <a:t>Strategic planning</a:t>
              </a:r>
            </a:p>
            <a:p>
              <a:pPr algn="ctr"/>
              <a:endParaRPr lang="en-US" sz="20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Provided by the skills of</a:t>
              </a:r>
            </a:p>
            <a:p>
              <a:pPr algn="ctr"/>
              <a:r>
                <a:rPr lang="en-US" sz="2800" b="1" dirty="0" smtClean="0">
                  <a:latin typeface="Felix Titling" pitchFamily="82" charset="0"/>
                </a:rPr>
                <a:t>Creative thinking</a:t>
              </a:r>
            </a:p>
            <a:p>
              <a:pPr algn="ctr" rtl="0"/>
              <a:endParaRPr lang="en-US" sz="2000" dirty="0" smtClean="0">
                <a:solidFill>
                  <a:srgbClr val="FF0000"/>
                </a:solidFill>
              </a:endParaRPr>
            </a:p>
            <a:p>
              <a:pPr algn="ctr" rtl="0"/>
              <a:r>
                <a:rPr lang="en-US" sz="2000" dirty="0" smtClean="0">
                  <a:solidFill>
                    <a:srgbClr val="FF0000"/>
                  </a:solidFill>
                </a:rPr>
                <a:t>And Perfection of</a:t>
              </a:r>
            </a:p>
            <a:p>
              <a:pPr algn="ctr"/>
              <a:r>
                <a:rPr lang="en-US" sz="2800" b="1" dirty="0" smtClean="0">
                  <a:latin typeface="Felix Titling" pitchFamily="82" charset="0"/>
                </a:rPr>
                <a:t>Communications skills</a:t>
              </a:r>
            </a:p>
          </p:txBody>
        </p:sp>
        <p:sp>
          <p:nvSpPr>
            <p:cNvPr id="10" name="سهم إلى اليسار 9"/>
            <p:cNvSpPr/>
            <p:nvPr/>
          </p:nvSpPr>
          <p:spPr>
            <a:xfrm>
              <a:off x="7000892" y="3571876"/>
              <a:ext cx="1571636" cy="857256"/>
            </a:xfrm>
            <a:prstGeom prst="leftArrow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سهم إلى اليسار 10"/>
            <p:cNvSpPr/>
            <p:nvPr/>
          </p:nvSpPr>
          <p:spPr>
            <a:xfrm>
              <a:off x="7000892" y="4572008"/>
              <a:ext cx="1571636" cy="857256"/>
            </a:xfrm>
            <a:prstGeom prst="leftArrow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سهم إلى اليسار 11"/>
            <p:cNvSpPr/>
            <p:nvPr/>
          </p:nvSpPr>
          <p:spPr>
            <a:xfrm>
              <a:off x="7000892" y="2531403"/>
              <a:ext cx="1571636" cy="857256"/>
            </a:xfrm>
            <a:prstGeom prst="leftArrow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215206" y="4813216"/>
              <a:ext cx="135732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 smtClean="0"/>
                <a:t>Outer body</a:t>
              </a:r>
              <a:endParaRPr lang="ar-SA" dirty="0"/>
            </a:p>
          </p:txBody>
        </p:sp>
        <p:sp>
          <p:nvSpPr>
            <p:cNvPr id="14" name="مربع نص 13"/>
            <p:cNvSpPr txBox="1"/>
            <p:nvPr/>
          </p:nvSpPr>
          <p:spPr>
            <a:xfrm>
              <a:off x="7215206" y="3817287"/>
              <a:ext cx="135732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 smtClean="0"/>
                <a:t>Heart </a:t>
              </a:r>
              <a:endParaRPr lang="ar-SA" dirty="0"/>
            </a:p>
          </p:txBody>
        </p:sp>
        <p:sp>
          <p:nvSpPr>
            <p:cNvPr id="15" name="مربع نص 14"/>
            <p:cNvSpPr txBox="1"/>
            <p:nvPr/>
          </p:nvSpPr>
          <p:spPr>
            <a:xfrm>
              <a:off x="7215206" y="2759164"/>
              <a:ext cx="135732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 smtClean="0"/>
                <a:t>CNS</a:t>
              </a:r>
              <a:endParaRPr lang="ar-SA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80682" y="173949"/>
            <a:ext cx="9001156" cy="6500858"/>
            <a:chOff x="0" y="214290"/>
            <a:chExt cx="9001156" cy="6500858"/>
          </a:xfrm>
        </p:grpSpPr>
        <p:sp>
          <p:nvSpPr>
            <p:cNvPr id="6" name="Rectangle 3"/>
            <p:cNvSpPr/>
            <p:nvPr/>
          </p:nvSpPr>
          <p:spPr>
            <a:xfrm>
              <a:off x="7000892" y="1357298"/>
              <a:ext cx="1571636" cy="12144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تحليل البيئة </a:t>
              </a:r>
            </a:p>
            <a:p>
              <a:pPr algn="ctr"/>
              <a:r>
                <a:rPr lang="en-US" dirty="0" smtClean="0"/>
                <a:t>Environmental Analysis</a:t>
              </a:r>
              <a:endParaRPr lang="en-US" dirty="0"/>
            </a:p>
          </p:txBody>
        </p:sp>
        <p:sp>
          <p:nvSpPr>
            <p:cNvPr id="7" name="Rectangle 4"/>
            <p:cNvSpPr/>
            <p:nvPr/>
          </p:nvSpPr>
          <p:spPr>
            <a:xfrm>
              <a:off x="3857620" y="3571876"/>
              <a:ext cx="1500198" cy="12144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تقويم مستمر</a:t>
              </a:r>
            </a:p>
            <a:p>
              <a:pPr algn="ctr"/>
              <a:r>
                <a:rPr lang="en-US" dirty="0" smtClean="0"/>
                <a:t>Continuous assessment</a:t>
              </a:r>
              <a:endParaRPr lang="en-US" dirty="0"/>
            </a:p>
          </p:txBody>
        </p:sp>
        <p:sp>
          <p:nvSpPr>
            <p:cNvPr id="8" name="Rectangle 5"/>
            <p:cNvSpPr/>
            <p:nvPr/>
          </p:nvSpPr>
          <p:spPr>
            <a:xfrm>
              <a:off x="500034" y="1357298"/>
              <a:ext cx="1571636" cy="12144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تحديد الطموح</a:t>
              </a:r>
            </a:p>
            <a:p>
              <a:pPr algn="ctr"/>
              <a:r>
                <a:rPr lang="en-US" dirty="0" smtClean="0"/>
                <a:t>Identify ambitious</a:t>
              </a:r>
              <a:endParaRPr lang="en-US" dirty="0"/>
            </a:p>
          </p:txBody>
        </p:sp>
        <p:sp>
          <p:nvSpPr>
            <p:cNvPr id="9" name="Rectangle 6"/>
            <p:cNvSpPr/>
            <p:nvPr/>
          </p:nvSpPr>
          <p:spPr>
            <a:xfrm>
              <a:off x="3857620" y="1357298"/>
              <a:ext cx="1500198" cy="12144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تخطيط تنفيذي</a:t>
              </a:r>
            </a:p>
            <a:p>
              <a:pPr algn="ctr"/>
              <a:r>
                <a:rPr lang="en-US" dirty="0" smtClean="0"/>
                <a:t>Executive planning</a:t>
              </a:r>
              <a:endParaRPr lang="en-US" dirty="0"/>
            </a:p>
          </p:txBody>
        </p:sp>
        <p:sp>
          <p:nvSpPr>
            <p:cNvPr id="10" name="Left Arrow 7"/>
            <p:cNvSpPr/>
            <p:nvPr/>
          </p:nvSpPr>
          <p:spPr>
            <a:xfrm>
              <a:off x="2143108" y="2000240"/>
              <a:ext cx="1571636" cy="428628"/>
            </a:xfrm>
            <a:prstGeom prst="lef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Arrow 8"/>
            <p:cNvSpPr/>
            <p:nvPr/>
          </p:nvSpPr>
          <p:spPr>
            <a:xfrm>
              <a:off x="5429256" y="2000240"/>
              <a:ext cx="1428760" cy="428628"/>
            </a:xfrm>
            <a:prstGeom prst="lef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0"/>
            <p:cNvSpPr/>
            <p:nvPr/>
          </p:nvSpPr>
          <p:spPr>
            <a:xfrm>
              <a:off x="1142976" y="2571744"/>
              <a:ext cx="357190" cy="250033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1"/>
            <p:cNvSpPr/>
            <p:nvPr/>
          </p:nvSpPr>
          <p:spPr>
            <a:xfrm rot="20347530">
              <a:off x="1602483" y="2594604"/>
              <a:ext cx="428628" cy="127911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2"/>
            <p:cNvSpPr/>
            <p:nvPr/>
          </p:nvSpPr>
          <p:spPr>
            <a:xfrm rot="796403">
              <a:off x="565802" y="2604320"/>
              <a:ext cx="428628" cy="1245052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3"/>
            <p:cNvSpPr/>
            <p:nvPr/>
          </p:nvSpPr>
          <p:spPr>
            <a:xfrm>
              <a:off x="4429124" y="4786322"/>
              <a:ext cx="428628" cy="785818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4"/>
            <p:cNvSpPr/>
            <p:nvPr/>
          </p:nvSpPr>
          <p:spPr>
            <a:xfrm rot="896277">
              <a:off x="7160425" y="2597201"/>
              <a:ext cx="428628" cy="160449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5"/>
            <p:cNvSpPr/>
            <p:nvPr/>
          </p:nvSpPr>
          <p:spPr>
            <a:xfrm rot="20448175">
              <a:off x="7921438" y="2600736"/>
              <a:ext cx="428628" cy="1552686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6"/>
            <p:cNvSpPr/>
            <p:nvPr/>
          </p:nvSpPr>
          <p:spPr>
            <a:xfrm>
              <a:off x="2786050" y="2357430"/>
              <a:ext cx="428628" cy="1714512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7"/>
            <p:cNvSpPr/>
            <p:nvPr/>
          </p:nvSpPr>
          <p:spPr>
            <a:xfrm>
              <a:off x="6000760" y="2357430"/>
              <a:ext cx="428628" cy="1714512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8"/>
            <p:cNvSpPr/>
            <p:nvPr/>
          </p:nvSpPr>
          <p:spPr>
            <a:xfrm>
              <a:off x="5357818" y="4000504"/>
              <a:ext cx="857256" cy="42862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19"/>
            <p:cNvSpPr/>
            <p:nvPr/>
          </p:nvSpPr>
          <p:spPr>
            <a:xfrm>
              <a:off x="3000364" y="4000504"/>
              <a:ext cx="857256" cy="428628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4"/>
            <p:cNvSpPr/>
            <p:nvPr/>
          </p:nvSpPr>
          <p:spPr>
            <a:xfrm>
              <a:off x="0" y="3857628"/>
              <a:ext cx="1142976" cy="92869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الرسالة</a:t>
              </a:r>
            </a:p>
            <a:p>
              <a:pPr algn="ctr"/>
              <a:r>
                <a:rPr lang="en-US" sz="1400" dirty="0" smtClean="0"/>
                <a:t>Mission</a:t>
              </a:r>
              <a:endParaRPr lang="en-US" sz="1400" dirty="0"/>
            </a:p>
          </p:txBody>
        </p:sp>
        <p:sp>
          <p:nvSpPr>
            <p:cNvPr id="23" name="Oval 25"/>
            <p:cNvSpPr/>
            <p:nvPr/>
          </p:nvSpPr>
          <p:spPr>
            <a:xfrm>
              <a:off x="1500166" y="3857628"/>
              <a:ext cx="1143008" cy="85725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الرؤية</a:t>
              </a:r>
            </a:p>
            <a:p>
              <a:pPr algn="ctr"/>
              <a:r>
                <a:rPr lang="en-US" sz="1600" dirty="0" smtClean="0"/>
                <a:t>Vision</a:t>
              </a:r>
              <a:r>
                <a:rPr lang="ar-SA" sz="1600" dirty="0" smtClean="0"/>
                <a:t> </a:t>
              </a:r>
              <a:endParaRPr lang="en-US" sz="1600" dirty="0"/>
            </a:p>
          </p:txBody>
        </p:sp>
        <p:sp>
          <p:nvSpPr>
            <p:cNvPr id="24" name="Oval 26"/>
            <p:cNvSpPr/>
            <p:nvPr/>
          </p:nvSpPr>
          <p:spPr>
            <a:xfrm>
              <a:off x="714348" y="5072074"/>
              <a:ext cx="1214446" cy="85725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القيم</a:t>
              </a:r>
            </a:p>
            <a:p>
              <a:pPr algn="ctr"/>
              <a:r>
                <a:rPr lang="en-US" dirty="0" smtClean="0"/>
                <a:t>Values</a:t>
              </a:r>
              <a:endParaRPr lang="en-US" dirty="0"/>
            </a:p>
          </p:txBody>
        </p:sp>
        <p:sp>
          <p:nvSpPr>
            <p:cNvPr id="25" name="Oval 27"/>
            <p:cNvSpPr/>
            <p:nvPr/>
          </p:nvSpPr>
          <p:spPr>
            <a:xfrm>
              <a:off x="6357950" y="4214818"/>
              <a:ext cx="1285884" cy="1500198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تحليل خارجي</a:t>
              </a:r>
              <a:endParaRPr lang="en-US" dirty="0" smtClean="0"/>
            </a:p>
            <a:p>
              <a:pPr algn="ctr"/>
              <a:r>
                <a:rPr lang="en-US" sz="1400" dirty="0" smtClean="0"/>
                <a:t>External analysis</a:t>
              </a:r>
              <a:endParaRPr lang="en-US" sz="1400" dirty="0"/>
            </a:p>
          </p:txBody>
        </p:sp>
        <p:sp>
          <p:nvSpPr>
            <p:cNvPr id="26" name="Oval 28"/>
            <p:cNvSpPr/>
            <p:nvPr/>
          </p:nvSpPr>
          <p:spPr>
            <a:xfrm>
              <a:off x="7715272" y="4143380"/>
              <a:ext cx="1285884" cy="1500198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تحليل داخلي</a:t>
              </a:r>
            </a:p>
            <a:p>
              <a:pPr algn="ctr"/>
              <a:r>
                <a:rPr lang="en-US" sz="1600" dirty="0" smtClean="0"/>
                <a:t>Internal analysis</a:t>
              </a:r>
              <a:r>
                <a:rPr lang="ar-SA" sz="1600" dirty="0" smtClean="0"/>
                <a:t> </a:t>
              </a:r>
              <a:endParaRPr lang="en-US" sz="1600" dirty="0"/>
            </a:p>
          </p:txBody>
        </p:sp>
        <p:sp>
          <p:nvSpPr>
            <p:cNvPr id="27" name="Right Arrow 23"/>
            <p:cNvSpPr/>
            <p:nvPr/>
          </p:nvSpPr>
          <p:spPr>
            <a:xfrm>
              <a:off x="5500694" y="1571612"/>
              <a:ext cx="1428760" cy="4286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9"/>
            <p:cNvSpPr/>
            <p:nvPr/>
          </p:nvSpPr>
          <p:spPr>
            <a:xfrm>
              <a:off x="2214546" y="1571612"/>
              <a:ext cx="1500198" cy="42862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30"/>
            <p:cNvSpPr/>
            <p:nvPr/>
          </p:nvSpPr>
          <p:spPr>
            <a:xfrm>
              <a:off x="2500298" y="214290"/>
              <a:ext cx="4214842" cy="857256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الإدارة الإستراتيجية </a:t>
              </a:r>
            </a:p>
            <a:p>
              <a:pPr algn="ctr"/>
              <a:r>
                <a:rPr lang="en-US" smtClean="0"/>
                <a:t>Strategic management </a:t>
              </a:r>
              <a:endParaRPr lang="en-US"/>
            </a:p>
          </p:txBody>
        </p:sp>
        <p:sp>
          <p:nvSpPr>
            <p:cNvPr id="30" name="Oval 31"/>
            <p:cNvSpPr/>
            <p:nvPr/>
          </p:nvSpPr>
          <p:spPr>
            <a:xfrm>
              <a:off x="3428992" y="5572140"/>
              <a:ext cx="2428892" cy="1143008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dirty="0" smtClean="0"/>
                <a:t>بطاقة الأداء المتوازن </a:t>
              </a:r>
            </a:p>
            <a:p>
              <a:pPr algn="ctr"/>
              <a:r>
                <a:rPr lang="en-US" dirty="0" smtClean="0"/>
                <a:t>Balanced score card (BCS)</a:t>
              </a:r>
              <a:endParaRPr lang="en-US" dirty="0"/>
            </a:p>
          </p:txBody>
        </p:sp>
        <p:sp>
          <p:nvSpPr>
            <p:cNvPr id="31" name="مربع نص 30"/>
            <p:cNvSpPr txBox="1"/>
            <p:nvPr/>
          </p:nvSpPr>
          <p:spPr>
            <a:xfrm>
              <a:off x="7000892" y="1285860"/>
              <a:ext cx="15716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 smtClean="0"/>
                <a:t> </a:t>
              </a:r>
            </a:p>
            <a:p>
              <a:endParaRPr lang="ar-SA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1357290" y="2285992"/>
            <a:ext cx="6429420" cy="200026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00166" y="2521206"/>
            <a:ext cx="6143668" cy="15716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Participation Activity </a:t>
            </a:r>
            <a:br>
              <a:rPr lang="en-US" dirty="0" smtClean="0"/>
            </a:br>
            <a:r>
              <a:rPr lang="ar-SA" dirty="0" smtClean="0"/>
              <a:t>وجبة تفكيرية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wner\Desktop\qaqa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3786"/>
            <a:ext cx="3225811" cy="4831296"/>
          </a:xfrm>
          <a:prstGeom prst="rect">
            <a:avLst/>
          </a:prstGeom>
          <a:noFill/>
        </p:spPr>
      </p:pic>
      <p:sp>
        <p:nvSpPr>
          <p:cNvPr id="6" name="TextBox 3"/>
          <p:cNvSpPr txBox="1"/>
          <p:nvPr/>
        </p:nvSpPr>
        <p:spPr>
          <a:xfrm>
            <a:off x="3500430" y="1714488"/>
            <a:ext cx="5286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Arial" pitchFamily="34" charset="0"/>
              <a:buChar char="•"/>
            </a:pPr>
            <a:r>
              <a:rPr lang="ar-SA" sz="2800" b="1" dirty="0" smtClean="0">
                <a:solidFill>
                  <a:srgbClr val="FF0000"/>
                </a:solidFill>
              </a:rPr>
              <a:t>تعريف التخطيط الاستراتيجي؟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Identify the strategic planning?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r" rtl="1">
              <a:buFont typeface="Arial" pitchFamily="34" charset="0"/>
              <a:buChar char="•"/>
            </a:pPr>
            <a:endParaRPr lang="ar-SA" sz="2800" b="1" dirty="0" smtClean="0">
              <a:solidFill>
                <a:srgbClr val="FF0000"/>
              </a:solidFill>
            </a:endParaRPr>
          </a:p>
          <a:p>
            <a:pPr algn="r" rtl="1">
              <a:buFont typeface="Arial" pitchFamily="34" charset="0"/>
              <a:buChar char="•"/>
            </a:pPr>
            <a:endParaRPr lang="ar-SA" sz="2800" b="1" dirty="0" smtClean="0">
              <a:solidFill>
                <a:srgbClr val="FF0000"/>
              </a:solidFill>
            </a:endParaRPr>
          </a:p>
          <a:p>
            <a:pPr algn="r" rtl="1">
              <a:buFont typeface="Arial" pitchFamily="34" charset="0"/>
              <a:buChar char="•"/>
            </a:pPr>
            <a:endParaRPr lang="ar-SA" sz="2800" b="1" dirty="0" smtClean="0">
              <a:solidFill>
                <a:srgbClr val="FF0000"/>
              </a:solidFill>
            </a:endParaRPr>
          </a:p>
          <a:p>
            <a:pPr algn="r" rtl="1">
              <a:buFont typeface="Arial" pitchFamily="34" charset="0"/>
              <a:buChar char="•"/>
            </a:pPr>
            <a:r>
              <a:rPr lang="ar-SA" sz="2800" b="1" dirty="0" smtClean="0">
                <a:solidFill>
                  <a:srgbClr val="FF0000"/>
                </a:solidFill>
              </a:rPr>
              <a:t>اكتب عنوان كل فائدة من فوائد التخطيط الاستراتيجي السبع في المكان الصحيح.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Write a title for each text of the strategic planning benefits in the right blank.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مستدير الزوايا 12"/>
          <p:cNvSpPr/>
          <p:nvPr/>
        </p:nvSpPr>
        <p:spPr>
          <a:xfrm>
            <a:off x="214282" y="2000240"/>
            <a:ext cx="8786874" cy="38576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3220" y="2643182"/>
            <a:ext cx="8298536" cy="264320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65000"/>
              <a:tabLst/>
              <a:defRPr/>
            </a:pP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Strategic Planning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65000"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US" sz="4400" dirty="0" smtClean="0"/>
              <a:t>I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 the detailed specification of both the long-term aims and the strategy for achieving them.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مجموعة 8"/>
          <p:cNvGrpSpPr/>
          <p:nvPr/>
        </p:nvGrpSpPr>
        <p:grpSpPr>
          <a:xfrm>
            <a:off x="2412014" y="785818"/>
            <a:ext cx="4231688" cy="785794"/>
            <a:chOff x="2412014" y="785818"/>
            <a:chExt cx="4231688" cy="785794"/>
          </a:xfrm>
        </p:grpSpPr>
        <p:sp>
          <p:nvSpPr>
            <p:cNvPr id="10" name="تمرير أفقي 9"/>
            <p:cNvSpPr/>
            <p:nvPr/>
          </p:nvSpPr>
          <p:spPr>
            <a:xfrm>
              <a:off x="2412014" y="785818"/>
              <a:ext cx="4231688" cy="78579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مربع نص 10"/>
            <p:cNvSpPr txBox="1"/>
            <p:nvPr/>
          </p:nvSpPr>
          <p:spPr>
            <a:xfrm>
              <a:off x="2624652" y="919862"/>
              <a:ext cx="38761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3"/>
          <p:cNvGraphicFramePr/>
          <p:nvPr/>
        </p:nvGraphicFramePr>
        <p:xfrm>
          <a:off x="428596" y="285728"/>
          <a:ext cx="8358246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7643834" y="1273718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1</a:t>
            </a:r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4714876" y="773652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2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857356" y="1077942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3</a:t>
            </a: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5970266" y="4857760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4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3371202" y="4929198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5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6698294" y="3202544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6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2071670" y="3214686"/>
            <a:ext cx="4286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7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596" y="1500174"/>
            <a:ext cx="8358246" cy="48577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24798" y="1905331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process of developing strategic actions to: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deploy company resources and competencies.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seize environmental opportunities.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confront threats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overcome and/or neutralize internal constraints and weaknesses.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2412014" y="571480"/>
            <a:ext cx="4231688" cy="785794"/>
            <a:chOff x="2412014" y="785818"/>
            <a:chExt cx="4231688" cy="785794"/>
          </a:xfrm>
        </p:grpSpPr>
        <p:sp>
          <p:nvSpPr>
            <p:cNvPr id="8" name="تمرير أفقي 7"/>
            <p:cNvSpPr/>
            <p:nvPr/>
          </p:nvSpPr>
          <p:spPr>
            <a:xfrm>
              <a:off x="2412014" y="785818"/>
              <a:ext cx="4231688" cy="78579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2624652" y="919862"/>
              <a:ext cx="38761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28596" y="1500174"/>
            <a:ext cx="8358246" cy="48577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741336" y="1946275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 management to set the stage for the process.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Arranging base data.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Performing the base analysis.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Performing the situation analysis.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Performing the gap analysis.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Developmental activities.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Designing the plan.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evaluation and approval.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Implementation.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Review and updating.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2412014" y="571480"/>
            <a:ext cx="4231688" cy="785794"/>
            <a:chOff x="2412014" y="785818"/>
            <a:chExt cx="4231688" cy="785794"/>
          </a:xfrm>
        </p:grpSpPr>
        <p:sp>
          <p:nvSpPr>
            <p:cNvPr id="9" name="تمرير أفقي 8"/>
            <p:cNvSpPr/>
            <p:nvPr/>
          </p:nvSpPr>
          <p:spPr>
            <a:xfrm>
              <a:off x="2412014" y="785818"/>
              <a:ext cx="4231688" cy="78579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2624652" y="919862"/>
              <a:ext cx="38761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Planning process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1142976" y="1285860"/>
            <a:ext cx="7072362" cy="15716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1430036" y="1554766"/>
            <a:ext cx="6499550" cy="100013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A story of success 2 ??</a:t>
            </a:r>
            <a:endParaRPr lang="ar-SA" sz="5400" dirty="0"/>
          </a:p>
        </p:txBody>
      </p:sp>
      <p:sp>
        <p:nvSpPr>
          <p:cNvPr id="6" name="زر إجراء: فيلم 5">
            <a:hlinkClick r:id="rId2" action="ppaction://hlinkfile" highlightClick="1"/>
          </p:cNvPr>
          <p:cNvSpPr/>
          <p:nvPr/>
        </p:nvSpPr>
        <p:spPr>
          <a:xfrm>
            <a:off x="3786182" y="3714752"/>
            <a:ext cx="1571636" cy="1785950"/>
          </a:xfrm>
          <a:prstGeom prst="actionButtonMovi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1357290" y="2285992"/>
            <a:ext cx="6429420" cy="200026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1500166" y="2521206"/>
            <a:ext cx="6143668" cy="15716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Participation Activity 2 </a:t>
            </a:r>
            <a:br>
              <a:rPr lang="en-US" dirty="0" smtClean="0"/>
            </a:br>
            <a:r>
              <a:rPr lang="ar-SA" dirty="0" smtClean="0"/>
              <a:t>وجبة تفكيرية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85054" y="85062"/>
            <a:ext cx="4286280" cy="714356"/>
            <a:chOff x="2428860" y="0"/>
            <a:chExt cx="4286280" cy="714356"/>
          </a:xfrm>
        </p:grpSpPr>
        <p:sp>
          <p:nvSpPr>
            <p:cNvPr id="7" name="تمرير أفقي 6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2500298" y="96167"/>
              <a:ext cx="42148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 smtClean="0"/>
                <a:t>Presentation Agenda</a:t>
              </a:r>
              <a:endParaRPr lang="ar-SA" sz="2800" dirty="0"/>
            </a:p>
          </p:txBody>
        </p:sp>
      </p:grp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166678" y="1074440"/>
          <a:ext cx="8620164" cy="47548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2155041"/>
                <a:gridCol w="2155041"/>
                <a:gridCol w="1954682"/>
                <a:gridCol w="2355400"/>
              </a:tblGrid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Time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Task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Time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Task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9- ambition.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1- worm</a:t>
                      </a:r>
                      <a:r>
                        <a:rPr lang="en-US" b="1" i="1" baseline="0" dirty="0" smtClean="0"/>
                        <a:t> up activity 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10- break </a:t>
                      </a:r>
                      <a:endParaRPr kumimoji="0" lang="ar-SA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min</a:t>
                      </a:r>
                      <a:endParaRPr kumimoji="0" lang="ar-SA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2-story of success.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11-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3-strategic management.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12- vision.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4- participation activity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13- wisdoms and lessons.</a:t>
                      </a:r>
                      <a:r>
                        <a:rPr lang="en-US" b="1" i="1" baseline="0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5-strategic planning.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14- vision levels.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</a:t>
                      </a:r>
                      <a:r>
                        <a:rPr lang="en-US" b="1" i="1" baseline="0" dirty="0" smtClean="0"/>
                        <a:t>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6-story of success 2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15- vision in logos.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7- participation activity</a:t>
                      </a:r>
                      <a:r>
                        <a:rPr lang="en-US" b="1" i="1" baseline="0" dirty="0" smtClean="0"/>
                        <a:t> 2</a:t>
                      </a:r>
                      <a:r>
                        <a:rPr lang="en-US" b="1" i="1" dirty="0" smtClean="0"/>
                        <a:t>. 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16-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8- observations.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17- summary . </a:t>
                      </a:r>
                      <a:endParaRPr lang="ar-SA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ar-SA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9124" y="1357298"/>
            <a:ext cx="44291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Arial" pitchFamily="34" charset="0"/>
              <a:buChar char="•"/>
            </a:pPr>
            <a:r>
              <a:rPr lang="ar-SA" sz="2800" b="1" dirty="0" smtClean="0">
                <a:solidFill>
                  <a:schemeClr val="tx2">
                    <a:lumMod val="50000"/>
                  </a:schemeClr>
                </a:solidFill>
              </a:rPr>
              <a:t> لماذا التخطيط حاجة ضرورية على المستوى الشخصي؟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Why planning is necessary for you as a person ?</a:t>
            </a:r>
            <a:endParaRPr lang="ar-SA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 rtl="1"/>
            <a:endParaRPr lang="ar-SA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 rtl="1"/>
            <a:endParaRPr lang="en-US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 rtl="1">
              <a:buFont typeface="Arial" pitchFamily="34" charset="0"/>
              <a:buChar char="•"/>
            </a:pPr>
            <a:r>
              <a:rPr lang="ar-SA" sz="2800" b="1" dirty="0" smtClean="0">
                <a:solidFill>
                  <a:schemeClr val="tx2">
                    <a:lumMod val="50000"/>
                  </a:schemeClr>
                </a:solidFill>
              </a:rPr>
              <a:t>ما علاقة التخطيط الشخصي بالتخطيط المؤسسي؟</a:t>
            </a:r>
            <a:endParaRPr lang="en-US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 rtl="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What is the relation between the personal planning and the corporate planning 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3" descr="C:\Users\owner\Desktop\11(6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214841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00034" y="3429000"/>
            <a:ext cx="8286808" cy="12144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71472" y="4786322"/>
            <a:ext cx="8286808" cy="12144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786346"/>
          </a:xfrm>
        </p:spPr>
        <p:txBody>
          <a:bodyPr>
            <a:normAutofit lnSpcReduction="10000"/>
          </a:bodyPr>
          <a:lstStyle/>
          <a:p>
            <a:pPr algn="just" rtl="0"/>
            <a:r>
              <a:rPr lang="en-US" dirty="0" smtClean="0"/>
              <a:t>With lack of planning, that keeps many people lose their way to success and their goals, and with extra efforts with zero productivity, thus that’s when they give up everything.</a:t>
            </a:r>
          </a:p>
          <a:p>
            <a:pPr algn="just" rtl="0"/>
            <a:endParaRPr lang="ar-SA" dirty="0" smtClean="0"/>
          </a:p>
          <a:p>
            <a:pPr algn="just"/>
            <a:r>
              <a:rPr lang="ar-SA" dirty="0" smtClean="0"/>
              <a:t>إذا لم تبدأ من الآن فستحصد المزيد من الخسائر.</a:t>
            </a:r>
            <a:endParaRPr lang="en-US" dirty="0" smtClean="0"/>
          </a:p>
          <a:p>
            <a:pPr algn="just" rtl="0"/>
            <a:r>
              <a:rPr lang="en-US" dirty="0" smtClean="0"/>
              <a:t>If you can’t start from now, then prepare for losing.</a:t>
            </a:r>
            <a:endParaRPr lang="ar-SA" dirty="0" smtClean="0"/>
          </a:p>
          <a:p>
            <a:pPr algn="just" rtl="0">
              <a:buNone/>
            </a:pPr>
            <a:endParaRPr lang="en-US" dirty="0" smtClean="0"/>
          </a:p>
          <a:p>
            <a:pPr algn="just"/>
            <a:r>
              <a:rPr lang="ar-SA" dirty="0" smtClean="0"/>
              <a:t>إذا فشلت في التخطيط فقد خططت للفشل.</a:t>
            </a:r>
            <a:endParaRPr lang="en-US" dirty="0" smtClean="0"/>
          </a:p>
          <a:p>
            <a:pPr algn="just" rtl="0"/>
            <a:r>
              <a:rPr lang="en-US" dirty="0" smtClean="0"/>
              <a:t>If you failed in planning , then your planning was a failure.  </a:t>
            </a:r>
            <a:endParaRPr lang="ar-SA" dirty="0" smtClean="0"/>
          </a:p>
          <a:p>
            <a:pPr algn="just" rtl="0"/>
            <a:endParaRPr lang="ar-SA" dirty="0" smtClean="0"/>
          </a:p>
          <a:p>
            <a:pPr algn="just" rtl="0">
              <a:buNone/>
            </a:pPr>
            <a:endParaRPr lang="ar-SA" dirty="0" smtClean="0"/>
          </a:p>
        </p:txBody>
      </p:sp>
      <p:sp>
        <p:nvSpPr>
          <p:cNvPr id="11" name="مستطيل ذو زوايا قطرية مستديرة 3"/>
          <p:cNvSpPr/>
          <p:nvPr/>
        </p:nvSpPr>
        <p:spPr>
          <a:xfrm>
            <a:off x="3214678" y="285728"/>
            <a:ext cx="2857520" cy="107157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643306" y="428604"/>
            <a:ext cx="2082152" cy="8350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Loosing</a:t>
            </a:r>
            <a:endParaRPr lang="ar-SA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CFF"/>
              </a:clrFrom>
              <a:clrTo>
                <a:srgbClr val="99CCFF">
                  <a:alpha val="0"/>
                </a:srgbClr>
              </a:clrTo>
            </a:clrChange>
            <a:lum bright="50000" contrast="-31000"/>
          </a:blip>
          <a:srcRect l="2773" t="3049" r="2949" b="2438"/>
          <a:stretch>
            <a:fillRect/>
          </a:stretch>
        </p:blipFill>
        <p:spPr bwMode="auto">
          <a:xfrm>
            <a:off x="2071670" y="1571612"/>
            <a:ext cx="493613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457200" y="2357430"/>
            <a:ext cx="8382000" cy="311943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خصص ساعة لتختلي فيها بنفسك فأنت بحاجة لساعة هادئة يوميا تفكر فيها في نفسك وحياتك وتتأمل فيها الكون من حولك وتبتكر بعض الأفكار.</a:t>
            </a:r>
            <a:b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Devoted an hour to retire on your own, you need 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calm hour every day to think about yourself and your life and contemplate the universe around you and create some ideas.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9" name="تمرير أفقي 8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Advice </a:t>
              </a:r>
              <a:endParaRPr lang="ar-SA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429552" cy="55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4" name="تمرير أفقي 3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5" name="مربع نص 4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Ambition</a:t>
              </a:r>
              <a:endParaRPr lang="ar-SA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2133"/>
          <a:stretch>
            <a:fillRect/>
          </a:stretch>
        </p:blipFill>
        <p:spPr bwMode="auto">
          <a:xfrm>
            <a:off x="727995" y="857232"/>
            <a:ext cx="785722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7"/>
            <a:ext cx="8429684" cy="63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214282" y="928670"/>
            <a:ext cx="871543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343510" y="1073429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/>
              <a:t>Where I want to be? What are my future ambitions ???</a:t>
            </a:r>
            <a:endParaRPr lang="ar-SA" sz="28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14282" y="2071678"/>
            <a:ext cx="8715436" cy="12858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343510" y="2187258"/>
            <a:ext cx="8586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/>
              <a:t>Are my ambitions match my principal and values?</a:t>
            </a:r>
            <a:endParaRPr lang="ar-SA" sz="3200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14282" y="3643314"/>
            <a:ext cx="8715436" cy="128588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285720" y="368425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إذا لم تبني قلاعك في الهواء فلن تبنيها في أي مكان أخر ( مثل اسباني )</a:t>
            </a:r>
            <a:endParaRPr lang="en-US" sz="2400" b="1" dirty="0" smtClean="0"/>
          </a:p>
          <a:p>
            <a:pPr algn="l"/>
            <a:r>
              <a:rPr lang="en-US" sz="2400" b="1" dirty="0" smtClean="0"/>
              <a:t>If u don’t build your constructions in the air, you’ll never build them anywhere. (Spanish speech)</a:t>
            </a:r>
            <a:endParaRPr lang="ar-SA" sz="2400" b="1" dirty="0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214282" y="5272740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إذا لم تكن تعرف إلى أي شيء تطمح فإنك تطمح إلى لا شيء</a:t>
            </a:r>
            <a:endParaRPr lang="en-US" sz="2400" b="1" dirty="0" smtClean="0"/>
          </a:p>
          <a:p>
            <a:pPr algn="l"/>
            <a:r>
              <a:rPr lang="en-US" sz="2400" b="1" dirty="0" smtClean="0"/>
              <a:t>if u don’t know what is the direction of your ambitions, so your ambitions goes to nothing. </a:t>
            </a:r>
            <a:endParaRPr lang="ar-S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مستدير الزوايا 24"/>
          <p:cNvSpPr/>
          <p:nvPr/>
        </p:nvSpPr>
        <p:spPr>
          <a:xfrm>
            <a:off x="1857356" y="857232"/>
            <a:ext cx="5357850" cy="4929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2936590" y="1558927"/>
            <a:ext cx="3276600" cy="1137920"/>
          </a:xfrm>
          <a:prstGeom prst="ellipse">
            <a:avLst/>
          </a:prstGeom>
          <a:scene3d>
            <a:camera prst="orthographicFront"/>
            <a:lightRig rig="flat" dir="t"/>
          </a:scene3d>
          <a:sp3d z="-190500" extrusionH="12700" prstMaterial="matte"/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سهم للأسفل 5"/>
          <p:cNvSpPr/>
          <p:nvPr/>
        </p:nvSpPr>
        <p:spPr>
          <a:xfrm>
            <a:off x="4262430" y="4345307"/>
            <a:ext cx="635000" cy="406400"/>
          </a:xfrm>
          <a:prstGeom prst="down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مجموعة 6"/>
          <p:cNvGrpSpPr/>
          <p:nvPr/>
        </p:nvGrpSpPr>
        <p:grpSpPr>
          <a:xfrm>
            <a:off x="3055919" y="4670428"/>
            <a:ext cx="3048000" cy="762000"/>
            <a:chOff x="1461759" y="3276600"/>
            <a:chExt cx="3048000" cy="762000"/>
          </a:xfrm>
        </p:grpSpPr>
        <p:sp>
          <p:nvSpPr>
            <p:cNvPr id="20" name="مستطيل 19"/>
            <p:cNvSpPr/>
            <p:nvPr/>
          </p:nvSpPr>
          <p:spPr>
            <a:xfrm>
              <a:off x="1461759" y="3276600"/>
              <a:ext cx="3048000" cy="762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مستطيل 20"/>
            <p:cNvSpPr/>
            <p:nvPr/>
          </p:nvSpPr>
          <p:spPr>
            <a:xfrm>
              <a:off x="1461759" y="3276600"/>
              <a:ext cx="3048000" cy="76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2024" tIns="192024" rIns="192024" bIns="192024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127826" y="2784732"/>
            <a:ext cx="1143000" cy="1143000"/>
            <a:chOff x="2533666" y="1390904"/>
            <a:chExt cx="1143000" cy="1143000"/>
          </a:xfrm>
          <a:scene3d>
            <a:camera prst="orthographicFront"/>
            <a:lightRig rig="flat" dir="t"/>
          </a:scene3d>
        </p:grpSpPr>
        <p:sp>
          <p:nvSpPr>
            <p:cNvPr id="18" name="شكل بيضاوي 17"/>
            <p:cNvSpPr/>
            <p:nvPr/>
          </p:nvSpPr>
          <p:spPr>
            <a:xfrm>
              <a:off x="2533666" y="1390904"/>
              <a:ext cx="1143000" cy="114300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شكل بيضاوي 8"/>
            <p:cNvSpPr/>
            <p:nvPr/>
          </p:nvSpPr>
          <p:spPr>
            <a:xfrm>
              <a:off x="2701055" y="1558292"/>
              <a:ext cx="808222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latin typeface="Times New Roman" pitchFamily="18" charset="0"/>
                  <a:cs typeface="Times New Roman" pitchFamily="18" charset="0"/>
                </a:rPr>
                <a:t>Mission</a:t>
              </a:r>
              <a:endParaRPr lang="en-US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3309946" y="1927227"/>
            <a:ext cx="1143000" cy="1143000"/>
            <a:chOff x="1715786" y="533399"/>
            <a:chExt cx="1143000" cy="1143000"/>
          </a:xfrm>
          <a:scene3d>
            <a:camera prst="orthographicFront"/>
            <a:lightRig rig="flat" dir="t"/>
          </a:scene3d>
        </p:grpSpPr>
        <p:sp>
          <p:nvSpPr>
            <p:cNvPr id="16" name="شكل بيضاوي 15"/>
            <p:cNvSpPr/>
            <p:nvPr/>
          </p:nvSpPr>
          <p:spPr>
            <a:xfrm>
              <a:off x="1715786" y="533399"/>
              <a:ext cx="1143000" cy="114300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شكل بيضاوي 10"/>
            <p:cNvSpPr/>
            <p:nvPr/>
          </p:nvSpPr>
          <p:spPr>
            <a:xfrm>
              <a:off x="1883175" y="700787"/>
              <a:ext cx="808222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latin typeface="Times New Roman" pitchFamily="18" charset="0"/>
                  <a:cs typeface="Times New Roman" pitchFamily="18" charset="0"/>
                </a:rPr>
                <a:t>Values</a:t>
              </a:r>
              <a:endParaRPr lang="en-US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4478346" y="1650875"/>
            <a:ext cx="1143000" cy="1143000"/>
            <a:chOff x="2884186" y="257047"/>
            <a:chExt cx="1143000" cy="1143000"/>
          </a:xfrm>
          <a:scene3d>
            <a:camera prst="orthographicFront"/>
            <a:lightRig rig="flat" dir="t"/>
          </a:scene3d>
        </p:grpSpPr>
        <p:sp>
          <p:nvSpPr>
            <p:cNvPr id="14" name="شكل بيضاوي 13"/>
            <p:cNvSpPr/>
            <p:nvPr/>
          </p:nvSpPr>
          <p:spPr>
            <a:xfrm>
              <a:off x="2884186" y="257047"/>
              <a:ext cx="1143000" cy="114300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شكل بيضاوي 12"/>
            <p:cNvSpPr/>
            <p:nvPr/>
          </p:nvSpPr>
          <p:spPr>
            <a:xfrm>
              <a:off x="3051575" y="424435"/>
              <a:ext cx="808222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latin typeface="Times New Roman" pitchFamily="18" charset="0"/>
                  <a:cs typeface="Times New Roman" pitchFamily="18" charset="0"/>
                </a:rPr>
                <a:t>Vision</a:t>
              </a:r>
              <a:endParaRPr lang="en-US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 13"/>
          <p:cNvSpPr/>
          <p:nvPr/>
        </p:nvSpPr>
        <p:spPr>
          <a:xfrm>
            <a:off x="2794000" y="1425571"/>
            <a:ext cx="3556000" cy="2844800"/>
          </a:xfrm>
          <a:prstGeom prst="funnel">
            <a:avLst/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"/>
          <p:cNvSpPr/>
          <p:nvPr/>
        </p:nvSpPr>
        <p:spPr>
          <a:xfrm>
            <a:off x="3786182" y="4857760"/>
            <a:ext cx="1571636" cy="57150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3"/>
          <p:cNvSpPr txBox="1"/>
          <p:nvPr/>
        </p:nvSpPr>
        <p:spPr>
          <a:xfrm>
            <a:off x="3945904" y="4929198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Ambitious</a:t>
            </a:r>
          </a:p>
          <a:p>
            <a:endParaRPr lang="en-US" dirty="0"/>
          </a:p>
        </p:txBody>
      </p:sp>
      <p:sp>
        <p:nvSpPr>
          <p:cNvPr id="24" name="شكل بيضاوي 23"/>
          <p:cNvSpPr/>
          <p:nvPr/>
        </p:nvSpPr>
        <p:spPr>
          <a:xfrm>
            <a:off x="4374532" y="1544316"/>
            <a:ext cx="1357322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034" y="1428736"/>
            <a:ext cx="80724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Based in your knowledge, give a definition for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7" name="تمرير أفقي 6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Activity </a:t>
              </a:r>
              <a:endParaRPr lang="ar-SA" sz="3600" dirty="0"/>
            </a:p>
          </p:txBody>
        </p:sp>
      </p:grpSp>
      <p:graphicFrame>
        <p:nvGraphicFramePr>
          <p:cNvPr id="9" name="رسم تخطيطي 8"/>
          <p:cNvGraphicFramePr/>
          <p:nvPr/>
        </p:nvGraphicFramePr>
        <p:xfrm>
          <a:off x="1524000" y="2293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7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Mission </a:t>
              </a:r>
              <a:endParaRPr lang="ar-SA" sz="4800" dirty="0"/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571472" y="2143116"/>
            <a:ext cx="8072494" cy="4214842"/>
            <a:chOff x="642910" y="2143116"/>
            <a:chExt cx="8072494" cy="4214842"/>
          </a:xfrm>
        </p:grpSpPr>
        <p:sp>
          <p:nvSpPr>
            <p:cNvPr id="11" name="زاوية مطوية 10"/>
            <p:cNvSpPr/>
            <p:nvPr/>
          </p:nvSpPr>
          <p:spPr>
            <a:xfrm>
              <a:off x="642910" y="2143116"/>
              <a:ext cx="8072494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عنوان 1"/>
            <p:cNvSpPr txBox="1">
              <a:spLocks/>
            </p:cNvSpPr>
            <p:nvPr/>
          </p:nvSpPr>
          <p:spPr>
            <a:xfrm>
              <a:off x="1071538" y="2214554"/>
              <a:ext cx="7500990" cy="1357322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lvl="0" algn="l" rtl="0">
                <a:spcBef>
                  <a:spcPct val="0"/>
                </a:spcBef>
              </a:pPr>
              <a:r>
                <a:rPr lang="en-US" sz="2800" dirty="0" smtClean="0">
                  <a:solidFill>
                    <a:schemeClr val="tx2"/>
                  </a:solidFill>
                </a:rPr>
                <a:t>The mission can be defined as the unique properties of the organization that specialize it from the others</a:t>
              </a:r>
              <a:endParaRPr kumimoji="0" lang="ar-S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687052" y="4117967"/>
              <a:ext cx="800105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r>
                <a:rPr lang="ar-SA" sz="2800" dirty="0" smtClean="0">
                  <a:solidFill>
                    <a:schemeClr val="tx2"/>
                  </a:solidFill>
                </a:rPr>
                <a:t>هي الخصائص الفريدة للمنظمة التي تميزها عن غيرها من المنظمات.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85054" y="85062"/>
            <a:ext cx="4286280" cy="714356"/>
            <a:chOff x="2428860" y="0"/>
            <a:chExt cx="4286280" cy="714356"/>
          </a:xfrm>
        </p:grpSpPr>
        <p:sp>
          <p:nvSpPr>
            <p:cNvPr id="5" name="تمرير أفقي 4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2500298" y="96167"/>
              <a:ext cx="42148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 smtClean="0"/>
                <a:t>Presentation contents </a:t>
              </a:r>
              <a:endParaRPr lang="ar-SA" sz="2800" dirty="0"/>
            </a:p>
          </p:txBody>
        </p:sp>
      </p:grp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1428728" y="2143116"/>
          <a:ext cx="6762776" cy="29260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3381388"/>
                <a:gridCol w="3381388"/>
              </a:tblGrid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9- ambition.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1- worm</a:t>
                      </a:r>
                      <a:r>
                        <a:rPr lang="en-US" b="1" i="1" baseline="0" dirty="0" smtClean="0"/>
                        <a:t> up activity 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2-story of success.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11- vision.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3-strategic management.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12- wisdoms and lessons.</a:t>
                      </a:r>
                      <a:r>
                        <a:rPr lang="en-US" b="1" i="1" baseline="0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4- participation activity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13- vision levels.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5-strategic planning.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14- vision in logos.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6-story of success</a:t>
                      </a:r>
                      <a:r>
                        <a:rPr lang="en-US" b="1" i="1" baseline="0" dirty="0" smtClean="0"/>
                        <a:t> 2.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7- participation activity</a:t>
                      </a:r>
                      <a:r>
                        <a:rPr lang="en-US" b="1" i="1" baseline="0" dirty="0" smtClean="0"/>
                        <a:t> 2.</a:t>
                      </a:r>
                      <a:r>
                        <a:rPr lang="en-US" b="1" i="1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16- summary .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8- observations.</a:t>
                      </a:r>
                      <a:endParaRPr lang="ar-SA" b="1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5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Values </a:t>
              </a:r>
              <a:endParaRPr lang="ar-SA" sz="4800" dirty="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00034" y="2143116"/>
            <a:ext cx="8215370" cy="4214842"/>
            <a:chOff x="785786" y="2143116"/>
            <a:chExt cx="7929618" cy="4214842"/>
          </a:xfrm>
        </p:grpSpPr>
        <p:sp>
          <p:nvSpPr>
            <p:cNvPr id="8" name="زاوية مطوية 7"/>
            <p:cNvSpPr/>
            <p:nvPr/>
          </p:nvSpPr>
          <p:spPr>
            <a:xfrm>
              <a:off x="785786" y="2143116"/>
              <a:ext cx="7929618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عنوان 1"/>
            <p:cNvSpPr txBox="1">
              <a:spLocks/>
            </p:cNvSpPr>
            <p:nvPr/>
          </p:nvSpPr>
          <p:spPr>
            <a:xfrm>
              <a:off x="1006496" y="2269146"/>
              <a:ext cx="7494594" cy="1802796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algn="l" rtl="0">
                <a:buNone/>
              </a:pPr>
              <a:r>
                <a:rPr lang="en-US" sz="2800" dirty="0" smtClean="0"/>
                <a:t>values are the organization's essential and enduring tenets a set of general guiding principles; not to be compromised financial gain or expediency.  </a:t>
              </a:r>
              <a:endParaRPr lang="ar-SA" sz="2800" dirty="0" smtClean="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923692" y="4500570"/>
              <a:ext cx="7666301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 smtClean="0"/>
                <a:t>القيم الأساسية للمنظمة هي مجموعة من المبادئ التوجيهية العامة ؛ لا يجوز المساس </a:t>
              </a:r>
              <a:r>
                <a:rPr lang="ar-SA" sz="2800" dirty="0" err="1" smtClean="0"/>
                <a:t>بها</a:t>
              </a:r>
              <a:r>
                <a:rPr lang="ar-SA" sz="2800" dirty="0" smtClean="0"/>
                <a:t> لتحقيق مكاسب مالية أو نفعية. </a:t>
              </a:r>
              <a:endParaRPr lang="ar-SA" sz="2800" dirty="0" smtClean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5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Vision </a:t>
              </a:r>
              <a:endParaRPr lang="ar-SA" sz="4800" dirty="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00034" y="2143116"/>
            <a:ext cx="8215370" cy="4214842"/>
            <a:chOff x="785786" y="2143116"/>
            <a:chExt cx="7929618" cy="4214842"/>
          </a:xfrm>
        </p:grpSpPr>
        <p:sp>
          <p:nvSpPr>
            <p:cNvPr id="8" name="زاوية مطوية 7"/>
            <p:cNvSpPr/>
            <p:nvPr/>
          </p:nvSpPr>
          <p:spPr>
            <a:xfrm>
              <a:off x="785786" y="2143116"/>
              <a:ext cx="7929618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عنوان 1"/>
            <p:cNvSpPr txBox="1">
              <a:spLocks/>
            </p:cNvSpPr>
            <p:nvPr/>
          </p:nvSpPr>
          <p:spPr>
            <a:xfrm>
              <a:off x="1077934" y="2269146"/>
              <a:ext cx="7351718" cy="1357322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lvl="0" algn="l" rtl="0">
                <a:spcBef>
                  <a:spcPct val="0"/>
                </a:spcBef>
              </a:pPr>
              <a:r>
                <a:rPr lang="en-US" sz="2800" dirty="0" smtClean="0"/>
                <a:t>The vision can be defined as the visualize for the future orientation of the organization, so it expresses the dreams required to achieve.</a:t>
              </a:r>
              <a:endParaRPr kumimoji="0" lang="ar-S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920607" y="4046529"/>
              <a:ext cx="7666301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r>
                <a:rPr lang="ar-SA" sz="2800" dirty="0" smtClean="0"/>
                <a:t>هي تصور للتوجه المستقبلي للمنظمة، فهي تعبر عن الأحلام المطلوب تحقيقها.</a:t>
              </a:r>
              <a:endParaRPr lang="ar-SA" sz="2800" dirty="0" smtClean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شريط مثقب 3"/>
          <p:cNvSpPr/>
          <p:nvPr/>
        </p:nvSpPr>
        <p:spPr>
          <a:xfrm>
            <a:off x="785786" y="1761828"/>
            <a:ext cx="7929618" cy="3143272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/>
          <p:cNvSpPr txBox="1">
            <a:spLocks/>
          </p:cNvSpPr>
          <p:nvPr/>
        </p:nvSpPr>
        <p:spPr>
          <a:xfrm>
            <a:off x="500034" y="2285992"/>
            <a:ext cx="8286808" cy="1785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elix Titling" pitchFamily="82" charset="0"/>
                <a:ea typeface="+mj-ea"/>
                <a:cs typeface="+mj-cs"/>
              </a:rPr>
              <a:t>Vision</a:t>
            </a:r>
            <a:endParaRPr kumimoji="0" lang="ar-SA" sz="166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elix Titling" pitchFamily="8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/>
          <p:nvPr/>
        </p:nvGrpSpPr>
        <p:grpSpPr>
          <a:xfrm>
            <a:off x="2214546" y="1500174"/>
            <a:ext cx="5643602" cy="4643470"/>
            <a:chOff x="857224" y="613742"/>
            <a:chExt cx="7358114" cy="6101406"/>
          </a:xfrm>
        </p:grpSpPr>
        <p:pic>
          <p:nvPicPr>
            <p:cNvPr id="8" name="Picture 3" descr="untitled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4" y="613742"/>
              <a:ext cx="7358114" cy="6101406"/>
            </a:xfrm>
            <a:prstGeom prst="rect">
              <a:avLst/>
            </a:prstGeom>
          </p:spPr>
        </p:pic>
        <p:sp>
          <p:nvSpPr>
            <p:cNvPr id="9" name="Oval 4"/>
            <p:cNvSpPr/>
            <p:nvPr/>
          </p:nvSpPr>
          <p:spPr>
            <a:xfrm>
              <a:off x="4643438" y="2071678"/>
              <a:ext cx="214314" cy="2143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Oval 5"/>
            <p:cNvSpPr/>
            <p:nvPr/>
          </p:nvSpPr>
          <p:spPr>
            <a:xfrm>
              <a:off x="5000628" y="1857364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Oval 6"/>
            <p:cNvSpPr/>
            <p:nvPr/>
          </p:nvSpPr>
          <p:spPr>
            <a:xfrm>
              <a:off x="5429256" y="1500174"/>
              <a:ext cx="500066" cy="500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Oval 7"/>
            <p:cNvSpPr/>
            <p:nvPr/>
          </p:nvSpPr>
          <p:spPr>
            <a:xfrm>
              <a:off x="6000760" y="785794"/>
              <a:ext cx="2000264" cy="142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6261139" y="1107736"/>
              <a:ext cx="1581637" cy="76838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1600" dirty="0" smtClean="0"/>
                <a:t>I am the best doctor</a:t>
              </a:r>
              <a:endParaRPr lang="ar-SA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orable-child-studying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70020"/>
            <a:ext cx="8358246" cy="5016500"/>
          </a:xfrm>
          <a:prstGeom prst="rect">
            <a:avLst/>
          </a:prstGeom>
        </p:spPr>
      </p:pic>
      <p:sp>
        <p:nvSpPr>
          <p:cNvPr id="5" name="Oval 5"/>
          <p:cNvSpPr/>
          <p:nvPr/>
        </p:nvSpPr>
        <p:spPr>
          <a:xfrm>
            <a:off x="2714612" y="1500174"/>
            <a:ext cx="28575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6"/>
          <p:cNvSpPr/>
          <p:nvPr/>
        </p:nvSpPr>
        <p:spPr>
          <a:xfrm>
            <a:off x="3929058" y="285728"/>
            <a:ext cx="250033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Oval 7"/>
          <p:cNvSpPr/>
          <p:nvPr/>
        </p:nvSpPr>
        <p:spPr>
          <a:xfrm>
            <a:off x="3286116" y="1071546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4214810" y="500042"/>
            <a:ext cx="19288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New generation teacher</a:t>
            </a:r>
            <a:endParaRPr lang="ar-SA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00200"/>
            <a:ext cx="8429683" cy="4525963"/>
          </a:xfrm>
        </p:spPr>
      </p:pic>
      <p:sp>
        <p:nvSpPr>
          <p:cNvPr id="5" name="Oval 5"/>
          <p:cNvSpPr/>
          <p:nvPr/>
        </p:nvSpPr>
        <p:spPr>
          <a:xfrm>
            <a:off x="4214810" y="1643050"/>
            <a:ext cx="28575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6"/>
          <p:cNvSpPr/>
          <p:nvPr/>
        </p:nvSpPr>
        <p:spPr>
          <a:xfrm>
            <a:off x="5429256" y="428604"/>
            <a:ext cx="250033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Oval 7"/>
          <p:cNvSpPr/>
          <p:nvPr/>
        </p:nvSpPr>
        <p:spPr>
          <a:xfrm>
            <a:off x="4786314" y="121442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5715008" y="642918"/>
            <a:ext cx="19288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The richest man in the century </a:t>
            </a:r>
            <a:endParaRPr lang="ar-S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1357290" y="2285992"/>
            <a:ext cx="6429420" cy="2000264"/>
            <a:chOff x="1357290" y="2285992"/>
            <a:chExt cx="6429420" cy="2000264"/>
          </a:xfrm>
        </p:grpSpPr>
        <p:sp>
          <p:nvSpPr>
            <p:cNvPr id="3" name="تمرير أفقي 2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عنوان 1"/>
            <p:cNvSpPr txBox="1">
              <a:spLocks/>
            </p:cNvSpPr>
            <p:nvPr/>
          </p:nvSpPr>
          <p:spPr>
            <a:xfrm>
              <a:off x="1500166" y="2857496"/>
              <a:ext cx="6143668" cy="10001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dirty="0" smtClean="0">
                  <a:solidFill>
                    <a:schemeClr val="tx2"/>
                  </a:solidFill>
                  <a:ea typeface="+mj-ea"/>
                  <a:cs typeface="+mj-cs"/>
                </a:rPr>
                <a:t>Simple Activity </a:t>
              </a:r>
              <a:endParaRPr kumimoji="0" lang="ar-SA" sz="5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2266" t="16875" r="20898" b="10000"/>
          <a:stretch>
            <a:fillRect/>
          </a:stretch>
        </p:blipFill>
        <p:spPr bwMode="auto">
          <a:xfrm>
            <a:off x="428596" y="142851"/>
            <a:ext cx="8215370" cy="660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113" t="16875" r="25000" b="10937"/>
          <a:stretch>
            <a:fillRect/>
          </a:stretch>
        </p:blipFill>
        <p:spPr bwMode="auto">
          <a:xfrm>
            <a:off x="857224" y="71414"/>
            <a:ext cx="7429552" cy="671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1357290" y="2245048"/>
            <a:ext cx="6429420" cy="2000264"/>
            <a:chOff x="1357290" y="2285992"/>
            <a:chExt cx="6429420" cy="2000264"/>
          </a:xfrm>
        </p:grpSpPr>
        <p:sp>
          <p:nvSpPr>
            <p:cNvPr id="6" name="تمرير أفقي 5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7" name="عنوان 1"/>
            <p:cNvSpPr txBox="1">
              <a:spLocks/>
            </p:cNvSpPr>
            <p:nvPr/>
          </p:nvSpPr>
          <p:spPr>
            <a:xfrm>
              <a:off x="1500166" y="2570888"/>
              <a:ext cx="6143668" cy="147056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The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 way to your vision is full of ……………..</a:t>
              </a:r>
              <a:endPara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مستدير الزوايا 16"/>
          <p:cNvSpPr/>
          <p:nvPr/>
        </p:nvSpPr>
        <p:spPr>
          <a:xfrm>
            <a:off x="1928794" y="1571612"/>
            <a:ext cx="5572164" cy="41434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/>
          <p:cNvGrpSpPr/>
          <p:nvPr/>
        </p:nvGrpSpPr>
        <p:grpSpPr>
          <a:xfrm>
            <a:off x="98702" y="112358"/>
            <a:ext cx="3330290" cy="714356"/>
            <a:chOff x="2428860" y="0"/>
            <a:chExt cx="4214842" cy="714356"/>
          </a:xfrm>
        </p:grpSpPr>
        <p:sp>
          <p:nvSpPr>
            <p:cNvPr id="5" name="تمرير أفقي 4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2662148" y="123463"/>
              <a:ext cx="38911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 smtClean="0"/>
                <a:t>Worm up Activity </a:t>
              </a:r>
              <a:endParaRPr lang="ar-SA" sz="2400" dirty="0"/>
            </a:p>
          </p:txBody>
        </p:sp>
      </p:grpSp>
      <p:sp>
        <p:nvSpPr>
          <p:cNvPr id="7" name="شكل بيضاوي 6"/>
          <p:cNvSpPr/>
          <p:nvPr/>
        </p:nvSpPr>
        <p:spPr>
          <a:xfrm>
            <a:off x="2857488" y="200024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4330390" y="200024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5786446" y="200024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2857488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4330390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5786446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2857488" y="4572008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4330390" y="4572008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5786446" y="4572008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15000" r="17968" b="10000"/>
          <a:stretch>
            <a:fillRect/>
          </a:stretch>
        </p:blipFill>
        <p:spPr bwMode="auto">
          <a:xfrm>
            <a:off x="857224" y="857232"/>
            <a:ext cx="757242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1d2c9a836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7000924" cy="442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66" y="428604"/>
            <a:ext cx="8233200" cy="616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214282" y="2571744"/>
            <a:ext cx="8715436" cy="1500198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285720" y="2813362"/>
            <a:ext cx="8572560" cy="92868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+mn-lt"/>
              </a:rPr>
              <a:t>Wisdoms and lessons obtained </a:t>
            </a:r>
            <a:endParaRPr lang="ar-SA" sz="4800"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428596" y="1285860"/>
            <a:ext cx="8243883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dirty="0" smtClean="0"/>
              <a:t>Life is full of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stones</a:t>
            </a:r>
            <a:r>
              <a:rPr lang="en-US" sz="7200" dirty="0" smtClean="0"/>
              <a:t> </a:t>
            </a:r>
            <a:r>
              <a:rPr lang="en-US" sz="4800" dirty="0" smtClean="0"/>
              <a:t>….      I will not fall by them</a:t>
            </a:r>
          </a:p>
          <a:p>
            <a:pPr algn="l"/>
            <a:endParaRPr lang="en-US" sz="4800" dirty="0" smtClean="0"/>
          </a:p>
          <a:p>
            <a:pPr algn="l"/>
            <a:r>
              <a:rPr lang="en-US" sz="4800" dirty="0" smtClean="0"/>
              <a:t>But I will collect them and built a stairs to the </a:t>
            </a:r>
            <a:r>
              <a:rPr lang="en-US" sz="7200" dirty="0" smtClean="0">
                <a:solidFill>
                  <a:schemeClr val="accent3">
                    <a:lumMod val="75000"/>
                  </a:schemeClr>
                </a:solidFill>
              </a:rPr>
              <a:t>success </a:t>
            </a:r>
            <a:endParaRPr lang="ar-SA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4" descr="parisnajd_com-4-5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2500306"/>
            <a:ext cx="1524011" cy="114300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Try to reach the top</a:t>
            </a:r>
            <a:endParaRPr lang="ar-SA" dirty="0"/>
          </a:p>
        </p:txBody>
      </p:sp>
      <p:sp>
        <p:nvSpPr>
          <p:cNvPr id="7" name="Rectangle 3"/>
          <p:cNvSpPr/>
          <p:nvPr/>
        </p:nvSpPr>
        <p:spPr>
          <a:xfrm>
            <a:off x="302598" y="2176715"/>
            <a:ext cx="8572528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If you look at the top you see </a:t>
            </a:r>
          </a:p>
          <a:p>
            <a:pPr algn="l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crawdad</a:t>
            </a:r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..But there is </a:t>
            </a:r>
          </a:p>
          <a:p>
            <a:pPr algn="l"/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Always a </a:t>
            </a:r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place</a:t>
            </a:r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a success </a:t>
            </a:r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people</a:t>
            </a:r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368" y="357166"/>
            <a:ext cx="8229600" cy="917596"/>
          </a:xfrm>
        </p:spPr>
        <p:txBody>
          <a:bodyPr/>
          <a:lstStyle/>
          <a:p>
            <a:pPr algn="ctr"/>
            <a:r>
              <a:rPr lang="en-US" dirty="0" smtClean="0"/>
              <a:t>Reach your vision</a:t>
            </a:r>
            <a:endParaRPr lang="ar-SA" dirty="0"/>
          </a:p>
        </p:txBody>
      </p:sp>
      <p:pic>
        <p:nvPicPr>
          <p:cNvPr id="5" name="Content Placeholder 3" descr="nowa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643338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500034" y="5568751"/>
            <a:ext cx="33575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Even if  it’s too long but there is light at the end</a:t>
            </a:r>
            <a:endParaRPr lang="ar-SA" dirty="0"/>
          </a:p>
        </p:txBody>
      </p:sp>
      <p:pic>
        <p:nvPicPr>
          <p:cNvPr id="7" name="Picture 5" descr="sor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00173"/>
            <a:ext cx="4000528" cy="3714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6"/>
          <p:cNvSpPr txBox="1"/>
          <p:nvPr/>
        </p:nvSpPr>
        <p:spPr>
          <a:xfrm>
            <a:off x="4424492" y="5702874"/>
            <a:ext cx="37908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Even if you draw your plan in the air </a:t>
            </a:r>
            <a:endParaRPr lang="ar-SA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1000131"/>
          </a:xfrm>
        </p:spPr>
        <p:txBody>
          <a:bodyPr/>
          <a:lstStyle/>
          <a:p>
            <a:pPr algn="l">
              <a:buNone/>
            </a:pPr>
            <a:r>
              <a:rPr lang="en-US" dirty="0"/>
              <a:t>There is no </a:t>
            </a:r>
            <a:r>
              <a:rPr lang="en-US" dirty="0" smtClean="0"/>
              <a:t>failed man in this life, </a:t>
            </a:r>
            <a:r>
              <a:rPr lang="en-US" dirty="0"/>
              <a:t>but there is a man who started from the bottom and remained there</a:t>
            </a:r>
            <a:endParaRPr lang="ar-SA" dirty="0"/>
          </a:p>
        </p:txBody>
      </p:sp>
      <p:pic>
        <p:nvPicPr>
          <p:cNvPr id="5" name="Picture 4" descr="1231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643182"/>
            <a:ext cx="3427165" cy="3859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3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573261"/>
            <a:ext cx="30861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4" y="928672"/>
            <a:ext cx="7429550" cy="557216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73" y="857232"/>
            <a:ext cx="7620088" cy="5715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 مستدير الزوايا 44"/>
          <p:cNvSpPr/>
          <p:nvPr/>
        </p:nvSpPr>
        <p:spPr>
          <a:xfrm>
            <a:off x="1928794" y="1571612"/>
            <a:ext cx="5572164" cy="41434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2857488" y="2000240"/>
            <a:ext cx="714380" cy="714380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4330390" y="200024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5786446" y="2000240"/>
            <a:ext cx="714380" cy="714380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2857488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شكل بيضاوي 49"/>
          <p:cNvSpPr/>
          <p:nvPr/>
        </p:nvSpPr>
        <p:spPr>
          <a:xfrm>
            <a:off x="4330390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5786446" y="3286124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شكل بيضاوي 51"/>
          <p:cNvSpPr/>
          <p:nvPr/>
        </p:nvSpPr>
        <p:spPr>
          <a:xfrm>
            <a:off x="2857488" y="4572008"/>
            <a:ext cx="714380" cy="714380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4330390" y="4572008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5786446" y="4572008"/>
            <a:ext cx="714380" cy="714380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/>
          <p:cNvSpPr/>
          <p:nvPr/>
        </p:nvSpPr>
        <p:spPr>
          <a:xfrm>
            <a:off x="3599164" y="265683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/>
          <p:cNvSpPr/>
          <p:nvPr/>
        </p:nvSpPr>
        <p:spPr>
          <a:xfrm>
            <a:off x="5072066" y="2626336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5072066" y="3929066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3585516" y="3912220"/>
            <a:ext cx="714380" cy="7143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9" name="رابط كسهم مستقيم 18"/>
          <p:cNvCxnSpPr/>
          <p:nvPr/>
        </p:nvCxnSpPr>
        <p:spPr>
          <a:xfrm rot="16200000" flipH="1">
            <a:off x="3511391" y="2610001"/>
            <a:ext cx="176056" cy="176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/>
          <p:nvPr/>
        </p:nvCxnSpPr>
        <p:spPr>
          <a:xfrm rot="5400000">
            <a:off x="5643570" y="2527604"/>
            <a:ext cx="214313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rot="10800000">
            <a:off x="5657219" y="4483725"/>
            <a:ext cx="214313" cy="21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>
            <a:stCxn id="52" idx="7"/>
          </p:cNvCxnSpPr>
          <p:nvPr/>
        </p:nvCxnSpPr>
        <p:spPr>
          <a:xfrm rot="5400000" flipH="1" flipV="1">
            <a:off x="3458365" y="4478962"/>
            <a:ext cx="206548" cy="188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مستطيل 60"/>
          <p:cNvSpPr/>
          <p:nvPr/>
        </p:nvSpPr>
        <p:spPr>
          <a:xfrm rot="18830415">
            <a:off x="3645647" y="2639344"/>
            <a:ext cx="2058518" cy="1939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2" y="1071548"/>
            <a:ext cx="7143798" cy="535784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9" y="857232"/>
            <a:ext cx="7572396" cy="56792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829938"/>
            <a:ext cx="7715304" cy="578647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727" y="928670"/>
            <a:ext cx="7048548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227930" y="1156632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مجموعة 10"/>
          <p:cNvGrpSpPr/>
          <p:nvPr/>
        </p:nvGrpSpPr>
        <p:grpSpPr>
          <a:xfrm>
            <a:off x="2786050" y="5500702"/>
            <a:ext cx="3571900" cy="1143008"/>
            <a:chOff x="4357686" y="5572140"/>
            <a:chExt cx="3571900" cy="1143008"/>
          </a:xfrm>
        </p:grpSpPr>
        <p:sp>
          <p:nvSpPr>
            <p:cNvPr id="7" name="دبوس زينة 6"/>
            <p:cNvSpPr/>
            <p:nvPr/>
          </p:nvSpPr>
          <p:spPr>
            <a:xfrm>
              <a:off x="4357686" y="5572140"/>
              <a:ext cx="3571900" cy="1143008"/>
            </a:xfrm>
            <a:prstGeom prst="plaqu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4500562" y="5715016"/>
              <a:ext cx="342902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 algn="l"/>
              <a:r>
                <a:rPr lang="en-US" dirty="0" smtClean="0">
                  <a:solidFill>
                    <a:schemeClr val="accent2">
                      <a:lumMod val="50000"/>
                    </a:schemeClr>
                  </a:solidFill>
                </a:rPr>
                <a:t>Strategic aim </a:t>
              </a:r>
              <a:r>
                <a:rPr lang="en-US" dirty="0" smtClean="0"/>
                <a:t>:  5 years or more</a:t>
              </a:r>
            </a:p>
            <a:p>
              <a:pPr lvl="0" algn="l"/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Phase aim </a:t>
              </a:r>
              <a:r>
                <a:rPr lang="en-US" dirty="0" smtClean="0"/>
                <a:t>: 2 – 3 years </a:t>
              </a:r>
            </a:p>
            <a:p>
              <a:pPr lvl="0" algn="l"/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Procedural aim </a:t>
              </a:r>
              <a:r>
                <a:rPr lang="en-US" dirty="0" smtClean="0"/>
                <a:t>: 1 day – 1 week  </a:t>
              </a:r>
              <a:endParaRPr lang="ar-SA" dirty="0" smtClean="0"/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156492" y="644894"/>
            <a:ext cx="4987012" cy="1569660"/>
            <a:chOff x="156492" y="200642"/>
            <a:chExt cx="2558120" cy="1569660"/>
          </a:xfrm>
        </p:grpSpPr>
        <p:sp>
          <p:nvSpPr>
            <p:cNvPr id="8" name="تمرير أفقي 6"/>
            <p:cNvSpPr/>
            <p:nvPr/>
          </p:nvSpPr>
          <p:spPr>
            <a:xfrm flipV="1">
              <a:off x="156492" y="204526"/>
              <a:ext cx="2558120" cy="795582"/>
            </a:xfrm>
            <a:prstGeom prst="homePlate">
              <a:avLst>
                <a:gd name="adj" fmla="val 5578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56524" y="200642"/>
              <a:ext cx="2200898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Vision’s levels </a:t>
              </a:r>
              <a:endParaRPr lang="ar-SA" sz="4800" dirty="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14282" y="1357298"/>
            <a:ext cx="8715436" cy="47863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861862"/>
            <a:ext cx="8715436" cy="3971932"/>
          </a:xfrm>
        </p:spPr>
        <p:txBody>
          <a:bodyPr/>
          <a:lstStyle/>
          <a:p>
            <a:pPr algn="ctr">
              <a:buNone/>
            </a:pPr>
            <a:r>
              <a:rPr lang="ar-SA" sz="3200" b="1" i="1" u="sng" dirty="0" smtClean="0"/>
              <a:t>رؤية الإسلام </a:t>
            </a:r>
          </a:p>
          <a:p>
            <a:pPr algn="ctr">
              <a:buNone/>
            </a:pPr>
            <a:r>
              <a:rPr lang="ar-SA" dirty="0" smtClean="0"/>
              <a:t>إن رؤية الإسلام تتمثل في أن يرى كل مسلم الإسلام قد عمّ الأرض وانتشر فيها ولم يبقى موضع شبر فيها إلا وهو ينطق (لا اله إلا الله محمد رسول الله)</a:t>
            </a:r>
          </a:p>
          <a:p>
            <a:pPr algn="ctr">
              <a:buNone/>
            </a:pPr>
            <a:endParaRPr lang="ar-SA" dirty="0" smtClean="0"/>
          </a:p>
          <a:p>
            <a:pPr algn="ctr">
              <a:buNone/>
            </a:pPr>
            <a:r>
              <a:rPr lang="en-US" sz="3200" b="1" i="1" u="sng" dirty="0" smtClean="0"/>
              <a:t>Islamic vision </a:t>
            </a:r>
          </a:p>
          <a:p>
            <a:pPr algn="ctr">
              <a:buNone/>
            </a:pPr>
            <a:r>
              <a:rPr lang="en-US" dirty="0" smtClean="0"/>
              <a:t>The vision of Islam is to see this  religion spread across the world and each part of it say </a:t>
            </a:r>
          </a:p>
          <a:p>
            <a:pPr algn="ctr">
              <a:buNone/>
            </a:pPr>
            <a:r>
              <a:rPr lang="ar-SA" dirty="0" smtClean="0"/>
              <a:t>(لا اله إلا الله محمد رسول الله )</a:t>
            </a:r>
            <a:r>
              <a:rPr lang="en-US" dirty="0" smtClean="0"/>
              <a:t> </a:t>
            </a:r>
            <a:endParaRPr lang="ar-SA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720" y="631827"/>
            <a:ext cx="8786874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Otis elevator company vision</a:t>
            </a:r>
            <a:endParaRPr lang="ar-SA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57390"/>
            <a:ext cx="8229600" cy="2114552"/>
          </a:xfrm>
        </p:spPr>
        <p:txBody>
          <a:bodyPr/>
          <a:lstStyle/>
          <a:p>
            <a:pPr algn="l">
              <a:buNone/>
            </a:pPr>
            <a:r>
              <a:rPr lang="en-US" dirty="0" smtClean="0"/>
              <a:t>Our </a:t>
            </a:r>
            <a:r>
              <a:rPr lang="en-US" dirty="0"/>
              <a:t>mission is to </a:t>
            </a:r>
            <a:r>
              <a:rPr lang="en-US" dirty="0" smtClean="0"/>
              <a:t>provide a client with the move </a:t>
            </a:r>
            <a:r>
              <a:rPr lang="en-US" dirty="0"/>
              <a:t>people and things up, </a:t>
            </a:r>
            <a:r>
              <a:rPr lang="en-US" dirty="0" smtClean="0"/>
              <a:t>down, </a:t>
            </a:r>
            <a:r>
              <a:rPr lang="en-US" dirty="0"/>
              <a:t>and to aspects of the short </a:t>
            </a:r>
            <a:r>
              <a:rPr lang="en-US" dirty="0" smtClean="0"/>
              <a:t>distances ,The </a:t>
            </a:r>
            <a:r>
              <a:rPr lang="en-US" dirty="0"/>
              <a:t>highest degree of reliability and </a:t>
            </a:r>
            <a:r>
              <a:rPr lang="en-US" dirty="0" smtClean="0"/>
              <a:t>excellence</a:t>
            </a:r>
          </a:p>
        </p:txBody>
      </p:sp>
      <p:pic>
        <p:nvPicPr>
          <p:cNvPr id="6" name="Picture 3" descr="606-NCT-Trav-o-lator-moving-walkways-from-Otis-Elevator-Co-242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857628"/>
            <a:ext cx="2066925" cy="2428875"/>
          </a:xfrm>
          <a:prstGeom prst="rect">
            <a:avLst/>
          </a:prstGeom>
        </p:spPr>
      </p:pic>
      <p:pic>
        <p:nvPicPr>
          <p:cNvPr id="7" name="Picture 4" descr="CE241550FG00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857628"/>
            <a:ext cx="2809875" cy="2676521"/>
          </a:xfrm>
          <a:prstGeom prst="rect">
            <a:avLst/>
          </a:prstGeom>
        </p:spPr>
      </p:pic>
      <p:pic>
        <p:nvPicPr>
          <p:cNvPr id="8" name="Picture 5" descr="elevator-pi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3857628"/>
            <a:ext cx="2428892" cy="274585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/>
          <p:nvPr/>
        </p:nvSpPr>
        <p:spPr>
          <a:xfrm>
            <a:off x="928662" y="2422090"/>
            <a:ext cx="778674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2600" dirty="0"/>
              <a:t>There is one vision behind everything we do: A computer for every desk and in every house used our tool </a:t>
            </a:r>
            <a:r>
              <a:rPr lang="en-US" sz="2600" dirty="0" smtClean="0"/>
              <a:t>to achieve efficiency and values.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 descr="microsoft%20office%202007%20tech%20refresh%5B4%5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587362"/>
            <a:ext cx="3357586" cy="2043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6"/>
          <p:cNvSpPr/>
          <p:nvPr/>
        </p:nvSpPr>
        <p:spPr>
          <a:xfrm>
            <a:off x="357158" y="719720"/>
            <a:ext cx="8591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Microsoft company vision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7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515924"/>
            <a:ext cx="3286148" cy="212778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4282" y="5861725"/>
            <a:ext cx="8715436" cy="91121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Record 7 patents and 16 provided a study in organic chemistry </a:t>
            </a:r>
            <a:endParaRPr lang="ar-SA" dirty="0" smtClean="0"/>
          </a:p>
        </p:txBody>
      </p:sp>
      <p:sp>
        <p:nvSpPr>
          <p:cNvPr id="5" name="TextBox 3"/>
          <p:cNvSpPr txBox="1"/>
          <p:nvPr/>
        </p:nvSpPr>
        <p:spPr>
          <a:xfrm>
            <a:off x="83600" y="1812185"/>
            <a:ext cx="89512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a </a:t>
            </a:r>
            <a:r>
              <a:rPr lang="en-US" sz="2400" dirty="0"/>
              <a:t>pioneer in the use of bacteria to combat environmental pollution</a:t>
            </a:r>
            <a:endParaRPr lang="ar-SA" sz="2400" dirty="0"/>
          </a:p>
        </p:txBody>
      </p:sp>
      <p:pic>
        <p:nvPicPr>
          <p:cNvPr id="6" name="Picture 4" descr="jalal_hawa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428868"/>
            <a:ext cx="5715040" cy="336908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3115" y="785794"/>
            <a:ext cx="8159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Palestinian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Jalal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Hawari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ar-SA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357290" y="2285992"/>
            <a:ext cx="6429420" cy="2000264"/>
            <a:chOff x="1357290" y="2285992"/>
            <a:chExt cx="6429420" cy="2000264"/>
          </a:xfrm>
        </p:grpSpPr>
        <p:sp>
          <p:nvSpPr>
            <p:cNvPr id="5" name="تمرير أفقي 4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عنوان 1"/>
            <p:cNvSpPr txBox="1">
              <a:spLocks/>
            </p:cNvSpPr>
            <p:nvPr/>
          </p:nvSpPr>
          <p:spPr>
            <a:xfrm>
              <a:off x="1500166" y="2857496"/>
              <a:ext cx="6143668" cy="1000132"/>
            </a:xfrm>
            <a:prstGeom prst="rect">
              <a:avLst/>
            </a:prstGeom>
          </p:spPr>
          <p:txBody>
            <a:bodyPr>
              <a:normAutofit fontScale="62500" lnSpcReduction="20000"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5400" dirty="0" smtClean="0"/>
                <a:t>What would you do If you loss your fortune ???????? </a:t>
              </a:r>
              <a:endParaRPr kumimoji="0" lang="ar-SA" sz="5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1571604" y="1428736"/>
            <a:ext cx="6215106" cy="15716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1646" y="1724938"/>
            <a:ext cx="6043626" cy="100013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A story of success ??</a:t>
            </a:r>
            <a:endParaRPr lang="ar-SA" sz="5400" dirty="0"/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1142976" y="3929066"/>
            <a:ext cx="6858048" cy="10001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عبدالرحمن</a:t>
            </a:r>
            <a:r>
              <a:rPr lang="ar-SA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الداخل (صقر قريش )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شارة رتبة 4"/>
          <p:cNvSpPr/>
          <p:nvPr/>
        </p:nvSpPr>
        <p:spPr>
          <a:xfrm>
            <a:off x="642910" y="4143380"/>
            <a:ext cx="785818" cy="928694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شارة رتبة 5"/>
          <p:cNvSpPr/>
          <p:nvPr/>
        </p:nvSpPr>
        <p:spPr>
          <a:xfrm flipH="1">
            <a:off x="7752092" y="4143380"/>
            <a:ext cx="704856" cy="928694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%D8%A7%D9%86%D8%AA%D8%AD%D8%A7%D8%B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928802"/>
            <a:ext cx="4291033" cy="3810000"/>
          </a:xfrm>
        </p:spPr>
      </p:pic>
      <p:pic>
        <p:nvPicPr>
          <p:cNvPr id="6" name="Picture 4" descr="45137alsh3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857364"/>
            <a:ext cx="3465204" cy="391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3654"/>
            <a:ext cx="8229600" cy="1643066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Oman's Mohammed Al </a:t>
            </a:r>
            <a:r>
              <a:rPr lang="en-US" sz="3200" dirty="0" err="1"/>
              <a:t>Barwani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u="sng" dirty="0" smtClean="0">
                <a:solidFill>
                  <a:srgbClr val="FF0000"/>
                </a:solidFill>
              </a:rPr>
              <a:t>lost </a:t>
            </a:r>
            <a:r>
              <a:rPr lang="en-US" sz="3200" u="sng" dirty="0">
                <a:solidFill>
                  <a:srgbClr val="FF0000"/>
                </a:solidFill>
              </a:rPr>
              <a:t>his fortune </a:t>
            </a:r>
            <a:r>
              <a:rPr lang="en-US" sz="3200" dirty="0"/>
              <a:t>in construction translated into a global oil baron</a:t>
            </a:r>
            <a:endParaRPr lang="ar-SA" sz="3200" dirty="0"/>
          </a:p>
        </p:txBody>
      </p:sp>
      <p:pic>
        <p:nvPicPr>
          <p:cNvPr id="6" name="Content Placeholder 3" descr="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164016"/>
            <a:ext cx="4286280" cy="3857651"/>
          </a:xfrm>
        </p:spPr>
      </p:pic>
      <p:sp>
        <p:nvSpPr>
          <p:cNvPr id="7" name="Rectangle 6"/>
          <p:cNvSpPr/>
          <p:nvPr/>
        </p:nvSpPr>
        <p:spPr>
          <a:xfrm>
            <a:off x="389344" y="6018279"/>
            <a:ext cx="7965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Giants of the men of the world’s oil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4"/>
          <p:cNvGraphicFramePr>
            <a:graphicFrameLocks noGrp="1"/>
          </p:cNvGraphicFramePr>
          <p:nvPr/>
        </p:nvGraphicFramePr>
        <p:xfrm>
          <a:off x="285720" y="2082188"/>
          <a:ext cx="8507760" cy="4632960"/>
        </p:xfrm>
        <a:graphic>
          <a:graphicData uri="http://schemas.openxmlformats.org/drawingml/2006/table">
            <a:tbl>
              <a:tblPr rtl="1"/>
              <a:tblGrid>
                <a:gridCol w="2794658"/>
                <a:gridCol w="2526559"/>
                <a:gridCol w="3186543"/>
              </a:tblGrid>
              <a:tr h="463296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`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3"/>
          <p:cNvSpPr/>
          <p:nvPr/>
        </p:nvSpPr>
        <p:spPr>
          <a:xfrm>
            <a:off x="1004154" y="1364550"/>
            <a:ext cx="7496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Classifications of logo’s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4" descr="newsphoto-1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45628" y="2528902"/>
            <a:ext cx="1719816" cy="2113780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Rectangle 7"/>
          <p:cNvSpPr/>
          <p:nvPr/>
        </p:nvSpPr>
        <p:spPr>
          <a:xfrm>
            <a:off x="3357554" y="5791896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2800" b="1" cap="none" spc="0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nd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8" descr="toshiba-logo.jpg"/>
          <p:cNvPicPr>
            <a:picLocks noChangeAspect="1"/>
          </p:cNvPicPr>
          <p:nvPr/>
        </p:nvPicPr>
        <p:blipFill>
          <a:blip r:embed="rId3" cstate="print"/>
          <a:srcRect t="27500" b="35000"/>
          <a:stretch>
            <a:fillRect/>
          </a:stretch>
        </p:blipFill>
        <p:spPr>
          <a:xfrm>
            <a:off x="445442" y="2457464"/>
            <a:ext cx="2857510" cy="107157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Picture 9" descr="nokia-logo-300x300.jpg"/>
          <p:cNvPicPr>
            <a:picLocks noChangeAspect="1"/>
          </p:cNvPicPr>
          <p:nvPr/>
        </p:nvPicPr>
        <p:blipFill>
          <a:blip r:embed="rId4" cstate="print"/>
          <a:srcRect t="20000" b="47500"/>
          <a:stretch>
            <a:fillRect/>
          </a:stretch>
        </p:blipFill>
        <p:spPr>
          <a:xfrm>
            <a:off x="445442" y="3814786"/>
            <a:ext cx="2857500" cy="92869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Picture 10" descr="1758_%D8%B4%D8%B9%D8%A7%D8%B1%D8%A7%D8%AA%20%D8%A7%D9%84%D9%82%D9%88%D8%A7%D8%AA%20%D8%A7%D9%84%D9%85%D8%B3%D9%84%D8%AD%D8%A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457464"/>
            <a:ext cx="2428875" cy="22098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tangle 11"/>
          <p:cNvSpPr/>
          <p:nvPr/>
        </p:nvSpPr>
        <p:spPr>
          <a:xfrm>
            <a:off x="6102692" y="5815050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2800" b="1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rd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479134" y="5815050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en-US" sz="2800" b="1" cap="none" spc="0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156492" y="214290"/>
            <a:ext cx="4558384" cy="795582"/>
            <a:chOff x="156492" y="204526"/>
            <a:chExt cx="4558384" cy="795582"/>
          </a:xfrm>
        </p:grpSpPr>
        <p:sp>
          <p:nvSpPr>
            <p:cNvPr id="17" name="تمرير أفقي 6"/>
            <p:cNvSpPr/>
            <p:nvPr/>
          </p:nvSpPr>
          <p:spPr>
            <a:xfrm flipV="1">
              <a:off x="156492" y="204526"/>
              <a:ext cx="4558384" cy="795582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/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156524" y="296178"/>
              <a:ext cx="441547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Vision in logos</a:t>
              </a:r>
              <a:endPara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500034" y="1251312"/>
            <a:ext cx="80724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Sort each of the fallowing logos under the proper classification ??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9" name="تمرير أفقي 8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Activity 2 </a:t>
              </a:r>
              <a:endParaRPr lang="ar-SA" sz="3600" dirty="0"/>
            </a:p>
          </p:txBody>
        </p:sp>
      </p:grpSp>
      <p:pic>
        <p:nvPicPr>
          <p:cNvPr id="11" name="Picture 11" descr="28427-hi-sabic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999426"/>
            <a:ext cx="2672003" cy="13582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12" descr="321838_m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5357836"/>
            <a:ext cx="1905000" cy="1428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13" descr="fedex.jpg"/>
          <p:cNvPicPr>
            <a:picLocks noChangeAspect="1"/>
          </p:cNvPicPr>
          <p:nvPr/>
        </p:nvPicPr>
        <p:blipFill>
          <a:blip r:embed="rId4" cstate="print"/>
          <a:srcRect t="25385" b="30769"/>
          <a:stretch>
            <a:fillRect/>
          </a:stretch>
        </p:blipFill>
        <p:spPr>
          <a:xfrm>
            <a:off x="3643306" y="1928802"/>
            <a:ext cx="3095630" cy="13573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" name="Picture 14" descr="large_59233_15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48210"/>
            <a:ext cx="3143250" cy="20955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5" name="Picture 15" descr="Porsche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4380328"/>
            <a:ext cx="1714512" cy="22633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6" name="Picture 16" descr="sheaaaaar%20%20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1857364"/>
            <a:ext cx="1866944" cy="22960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7" name="Picture 17" descr="البلاد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2024" y="3453012"/>
            <a:ext cx="2833116" cy="17619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1537" y="379763"/>
          <a:ext cx="7143801" cy="6335385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2381267"/>
                <a:gridCol w="2381267"/>
                <a:gridCol w="2381267"/>
              </a:tblGrid>
              <a:tr h="507209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12632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28427-hi-sabic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642" y="478497"/>
            <a:ext cx="1643074" cy="13582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5" descr="fedex.jpg"/>
          <p:cNvPicPr>
            <a:picLocks noChangeAspect="1"/>
          </p:cNvPicPr>
          <p:nvPr/>
        </p:nvPicPr>
        <p:blipFill>
          <a:blip r:embed="rId3" cstate="print"/>
          <a:srcRect t="25385" b="30769"/>
          <a:stretch>
            <a:fillRect/>
          </a:stretch>
        </p:blipFill>
        <p:spPr>
          <a:xfrm>
            <a:off x="1258556" y="2094275"/>
            <a:ext cx="1857388" cy="13573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 descr="321838_m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062" y="3808787"/>
            <a:ext cx="1905000" cy="1428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 descr="البلاد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4788" y="672767"/>
            <a:ext cx="1857388" cy="17619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 descr="large_59233_152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4788" y="2815907"/>
            <a:ext cx="1785950" cy="20955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9" descr="Porsche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080" y="522639"/>
            <a:ext cx="1714512" cy="22633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 descr="sheaaaaar%20%20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62642" y="2951531"/>
            <a:ext cx="1866944" cy="22960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71472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9464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nd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07280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/>
        </p:nvSpPr>
        <p:spPr>
          <a:xfrm>
            <a:off x="457200" y="57148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Summary ????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مستدير الزوايا 14"/>
          <p:cNvSpPr/>
          <p:nvPr/>
        </p:nvSpPr>
        <p:spPr>
          <a:xfrm>
            <a:off x="214282" y="1785926"/>
            <a:ext cx="8643998" cy="37862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1" name="مجموعة 10"/>
          <p:cNvGrpSpPr/>
          <p:nvPr/>
        </p:nvGrpSpPr>
        <p:grpSpPr>
          <a:xfrm>
            <a:off x="2500298" y="214290"/>
            <a:ext cx="4286280" cy="714356"/>
            <a:chOff x="2428860" y="0"/>
            <a:chExt cx="4286280" cy="714356"/>
          </a:xfrm>
        </p:grpSpPr>
        <p:sp>
          <p:nvSpPr>
            <p:cNvPr id="12" name="تمرير أفقي 11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2500298" y="109815"/>
              <a:ext cx="42148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 smtClean="0"/>
                <a:t>What is the Management ??</a:t>
              </a:r>
              <a:endParaRPr lang="ar-SA" sz="2400" dirty="0"/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57158" y="2219679"/>
            <a:ext cx="8358214" cy="3097203"/>
          </a:xfrm>
        </p:spPr>
        <p:txBody>
          <a:bodyPr>
            <a:normAutofit fontScale="92500" lnSpcReduction="20000"/>
          </a:bodyPr>
          <a:lstStyle/>
          <a:p>
            <a:pPr algn="l" rtl="0">
              <a:buNone/>
            </a:pPr>
            <a:r>
              <a:rPr lang="en-US" sz="4800" b="1" u="sng" dirty="0" smtClean="0"/>
              <a:t>Management</a:t>
            </a:r>
            <a:r>
              <a:rPr lang="en-US" sz="4800" dirty="0" smtClean="0"/>
              <a:t> </a:t>
            </a:r>
          </a:p>
          <a:p>
            <a:pPr algn="l" rtl="0">
              <a:buNone/>
            </a:pPr>
            <a:r>
              <a:rPr lang="en-US" sz="4800" dirty="0" smtClean="0"/>
              <a:t>Is</a:t>
            </a:r>
            <a:r>
              <a:rPr lang="ar-SA" sz="4800" dirty="0" smtClean="0"/>
              <a:t> </a:t>
            </a:r>
            <a:r>
              <a:rPr lang="en-US" sz="4800" dirty="0" smtClean="0"/>
              <a:t>the </a:t>
            </a:r>
            <a:r>
              <a:rPr lang="en-US" sz="4800" dirty="0"/>
              <a:t>achievement </a:t>
            </a:r>
            <a:r>
              <a:rPr lang="en-US" sz="4800" dirty="0" smtClean="0"/>
              <a:t>of organizational </a:t>
            </a:r>
            <a:r>
              <a:rPr lang="en-US" sz="4800" dirty="0"/>
              <a:t>objectives through people and other resources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"/>
          <p:cNvGraphicFramePr/>
          <p:nvPr/>
        </p:nvGraphicFramePr>
        <p:xfrm>
          <a:off x="142844" y="142852"/>
          <a:ext cx="885831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/>
        </p:nvGraphicFramePr>
        <p:xfrm>
          <a:off x="0" y="-13672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2142</TotalTime>
  <Words>1298</Words>
  <Application>Microsoft Office PowerPoint</Application>
  <PresentationFormat>On-screen Show (4:3)</PresentationFormat>
  <Paragraphs>293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تدفق</vt:lpstr>
      <vt:lpstr>Slide 1</vt:lpstr>
      <vt:lpstr>Slide 2</vt:lpstr>
      <vt:lpstr>Slide 3</vt:lpstr>
      <vt:lpstr>Slide 4</vt:lpstr>
      <vt:lpstr>Slide 5</vt:lpstr>
      <vt:lpstr>A story of success ??</vt:lpstr>
      <vt:lpstr>Slide 7</vt:lpstr>
      <vt:lpstr>Slide 8</vt:lpstr>
      <vt:lpstr>Slide 9</vt:lpstr>
      <vt:lpstr>Slide 10</vt:lpstr>
      <vt:lpstr>Slide 11</vt:lpstr>
      <vt:lpstr>Participation Activity  وجبة تفكيرية</vt:lpstr>
      <vt:lpstr>Slide 13</vt:lpstr>
      <vt:lpstr>Slide 14</vt:lpstr>
      <vt:lpstr>Slide 15</vt:lpstr>
      <vt:lpstr>Slide 16</vt:lpstr>
      <vt:lpstr>Slide 17</vt:lpstr>
      <vt:lpstr>A story of success 2 ??</vt:lpstr>
      <vt:lpstr>Participation Activity 2  وجبة تفكيرية</vt:lpstr>
      <vt:lpstr>Slide 20</vt:lpstr>
      <vt:lpstr>Loosing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Wisdoms and lessons obtained </vt:lpstr>
      <vt:lpstr>Slide 44</vt:lpstr>
      <vt:lpstr>Try to reach the top</vt:lpstr>
      <vt:lpstr>Reach your vision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Otis elevator company vision</vt:lpstr>
      <vt:lpstr>Slide 57</vt:lpstr>
      <vt:lpstr>Slide 58</vt:lpstr>
      <vt:lpstr>Slide 59</vt:lpstr>
      <vt:lpstr>Slide 60</vt:lpstr>
      <vt:lpstr>Oman's Mohammed Al Barwani,  lost his fortune in construction translated into a global oil baron</vt:lpstr>
      <vt:lpstr>Slide 62</vt:lpstr>
      <vt:lpstr>Slide 63</vt:lpstr>
      <vt:lpstr>Slide 64</vt:lpstr>
      <vt:lpstr>Slide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cp:lastModifiedBy>hp</cp:lastModifiedBy>
  <cp:revision>383</cp:revision>
  <dcterms:modified xsi:type="dcterms:W3CDTF">2010-03-19T10:46:05Z</dcterms:modified>
</cp:coreProperties>
</file>