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77" r:id="rId2"/>
    <p:sldId id="256" r:id="rId3"/>
    <p:sldId id="274" r:id="rId4"/>
    <p:sldId id="275" r:id="rId5"/>
    <p:sldId id="276" r:id="rId6"/>
    <p:sldId id="258" r:id="rId7"/>
    <p:sldId id="259" r:id="rId8"/>
    <p:sldId id="260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2C7A4C-0F19-4624-9DAB-1D7347C3C454}" type="datetimeFigureOut">
              <a:rPr lang="ar-SA" smtClean="0"/>
              <a:pPr/>
              <a:t>4/25/1431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9AC2EDE-C90E-466F-840B-426AEABBB73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C2EDE-C90E-466F-840B-426AEABBB737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740-5286-471E-8C9C-E7EEA80CCE02}" type="datetimeFigureOut">
              <a:rPr lang="ar-SA" smtClean="0"/>
              <a:pPr/>
              <a:t>4/25/1431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1DCD-A8A1-43DC-9DDD-FEB041AFC38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740-5286-471E-8C9C-E7EEA80CCE02}" type="datetimeFigureOut">
              <a:rPr lang="ar-SA" smtClean="0"/>
              <a:pPr/>
              <a:t>4/25/1431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1DCD-A8A1-43DC-9DDD-FEB041AFC38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740-5286-471E-8C9C-E7EEA80CCE02}" type="datetimeFigureOut">
              <a:rPr lang="ar-SA" smtClean="0"/>
              <a:pPr/>
              <a:t>4/25/1431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1DCD-A8A1-43DC-9DDD-FEB041AFC38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740-5286-471E-8C9C-E7EEA80CCE02}" type="datetimeFigureOut">
              <a:rPr lang="ar-SA" smtClean="0"/>
              <a:pPr/>
              <a:t>4/25/1431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1DCD-A8A1-43DC-9DDD-FEB041AFC38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740-5286-471E-8C9C-E7EEA80CCE02}" type="datetimeFigureOut">
              <a:rPr lang="ar-SA" smtClean="0"/>
              <a:pPr/>
              <a:t>4/25/1431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1DCD-A8A1-43DC-9DDD-FEB041AFC38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740-5286-471E-8C9C-E7EEA80CCE02}" type="datetimeFigureOut">
              <a:rPr lang="ar-SA" smtClean="0"/>
              <a:pPr/>
              <a:t>4/25/1431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1DCD-A8A1-43DC-9DDD-FEB041AFC38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740-5286-471E-8C9C-E7EEA80CCE02}" type="datetimeFigureOut">
              <a:rPr lang="ar-SA" smtClean="0"/>
              <a:pPr/>
              <a:t>4/25/1431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1DCD-A8A1-43DC-9DDD-FEB041AFC38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740-5286-471E-8C9C-E7EEA80CCE02}" type="datetimeFigureOut">
              <a:rPr lang="ar-SA" smtClean="0"/>
              <a:pPr/>
              <a:t>4/25/1431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1DCD-A8A1-43DC-9DDD-FEB041AFC38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740-5286-471E-8C9C-E7EEA80CCE02}" type="datetimeFigureOut">
              <a:rPr lang="ar-SA" smtClean="0"/>
              <a:pPr/>
              <a:t>4/25/1431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1DCD-A8A1-43DC-9DDD-FEB041AFC38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740-5286-471E-8C9C-E7EEA80CCE02}" type="datetimeFigureOut">
              <a:rPr lang="ar-SA" smtClean="0"/>
              <a:pPr/>
              <a:t>4/25/1431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1DCD-A8A1-43DC-9DDD-FEB041AFC38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740-5286-471E-8C9C-E7EEA80CCE02}" type="datetimeFigureOut">
              <a:rPr lang="ar-SA" smtClean="0"/>
              <a:pPr/>
              <a:t>4/25/1431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1DCD-A8A1-43DC-9DDD-FEB041AFC38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1740-5286-471E-8C9C-E7EEA80CCE02}" type="datetimeFigureOut">
              <a:rPr lang="ar-SA" smtClean="0"/>
              <a:pPr/>
              <a:t>4/25/1431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C1DCD-A8A1-43DC-9DDD-FEB041AFC38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1179" t="40039" r="23682" b="12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083" b="4166"/>
          <a:stretch>
            <a:fillRect/>
          </a:stretch>
        </p:blipFill>
        <p:spPr bwMode="auto">
          <a:xfrm>
            <a:off x="1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سهم لأعلى 4"/>
          <p:cNvSpPr/>
          <p:nvPr/>
        </p:nvSpPr>
        <p:spPr>
          <a:xfrm>
            <a:off x="3000364" y="3071810"/>
            <a:ext cx="142876" cy="14287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500298" y="4643446"/>
            <a:ext cx="2643206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تقوم باختيار رقم 4او 5</a:t>
            </a:r>
          </a:p>
          <a:p>
            <a:pPr algn="ctr"/>
            <a:r>
              <a:rPr lang="ar-SA" sz="2000" dirty="0" err="1" smtClean="0"/>
              <a:t>للأجابه</a:t>
            </a:r>
            <a:r>
              <a:rPr lang="ar-SA" sz="2000" dirty="0" smtClean="0"/>
              <a:t> على السؤال الأيسر</a:t>
            </a:r>
          </a:p>
          <a:p>
            <a:pPr algn="ctr"/>
            <a:r>
              <a:rPr lang="ar-SA" sz="2000" dirty="0" smtClean="0"/>
              <a:t>(</a:t>
            </a:r>
            <a:r>
              <a:rPr lang="en-US" sz="2000" dirty="0" smtClean="0"/>
              <a:t>(y</a:t>
            </a:r>
            <a:endParaRPr lang="en-US" sz="2000" dirty="0"/>
          </a:p>
          <a:p>
            <a:pPr algn="ctr"/>
            <a:r>
              <a:rPr lang="ar-SA" sz="32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606" b="359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سهم إلى اليسار 5"/>
          <p:cNvSpPr/>
          <p:nvPr/>
        </p:nvSpPr>
        <p:spPr>
          <a:xfrm>
            <a:off x="2357422" y="5143512"/>
            <a:ext cx="128588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786182" y="4429132"/>
            <a:ext cx="3571900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بعد </a:t>
            </a:r>
            <a:r>
              <a:rPr lang="ar-SA" sz="2000" dirty="0" err="1" smtClean="0"/>
              <a:t>الأجابه</a:t>
            </a:r>
            <a:r>
              <a:rPr lang="ar-SA" sz="2000" dirty="0" smtClean="0"/>
              <a:t> على جميع الأسئلة</a:t>
            </a:r>
          </a:p>
          <a:p>
            <a:pPr algn="ctr"/>
            <a:r>
              <a:rPr lang="ar-SA" sz="2000" dirty="0" smtClean="0"/>
              <a:t>قم بضغط على </a:t>
            </a:r>
            <a:r>
              <a:rPr lang="ar-SA" sz="2000" dirty="0" err="1" smtClean="0"/>
              <a:t>نتيجه</a:t>
            </a:r>
            <a:endParaRPr lang="ar-SA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125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سهم إلى اليمين 4"/>
          <p:cNvSpPr/>
          <p:nvPr/>
        </p:nvSpPr>
        <p:spPr>
          <a:xfrm>
            <a:off x="6143636" y="1285860"/>
            <a:ext cx="264320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428992" y="714356"/>
            <a:ext cx="250033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اضغط على التخطيط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083" b="416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سهم إلى اليمين 4"/>
          <p:cNvSpPr/>
          <p:nvPr/>
        </p:nvSpPr>
        <p:spPr>
          <a:xfrm>
            <a:off x="6357950" y="1785926"/>
            <a:ext cx="150019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214810" y="1357298"/>
            <a:ext cx="192882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قم باختيار تحديد الطموح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083" b="416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سهم إلى اليمين 5"/>
          <p:cNvSpPr/>
          <p:nvPr/>
        </p:nvSpPr>
        <p:spPr>
          <a:xfrm>
            <a:off x="3500430" y="3071810"/>
            <a:ext cx="121444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71472" y="3000372"/>
            <a:ext cx="2857520" cy="2428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قم  بكتابة رؤية الشركة 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سهم إلى اليمين 4"/>
          <p:cNvSpPr/>
          <p:nvPr/>
        </p:nvSpPr>
        <p:spPr>
          <a:xfrm>
            <a:off x="3428992" y="4071942"/>
            <a:ext cx="12144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071538" y="3500438"/>
            <a:ext cx="2214578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قم بكتابة رسالة الشركة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083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سهم إلى اليمين 4"/>
          <p:cNvSpPr/>
          <p:nvPr/>
        </p:nvSpPr>
        <p:spPr>
          <a:xfrm>
            <a:off x="3071802" y="5214950"/>
            <a:ext cx="164307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5720" y="3857628"/>
            <a:ext cx="2643206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قم بكتابة قيم الشركة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675" b="368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سهم منحني 5"/>
          <p:cNvSpPr/>
          <p:nvPr/>
        </p:nvSpPr>
        <p:spPr>
          <a:xfrm>
            <a:off x="1785918" y="2214554"/>
            <a:ext cx="714380" cy="78581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14282" y="3214686"/>
            <a:ext cx="2714644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/>
              <a:t>ق</a:t>
            </a:r>
            <a:r>
              <a:rPr lang="ar-SA" sz="2000" dirty="0" smtClean="0"/>
              <a:t>م بكتابة هتاف الشركة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525" b="434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سهم منحني 4"/>
          <p:cNvSpPr/>
          <p:nvPr/>
        </p:nvSpPr>
        <p:spPr>
          <a:xfrm>
            <a:off x="1785918" y="2643182"/>
            <a:ext cx="785818" cy="8572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5720" y="3786190"/>
            <a:ext cx="2143140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ضع صورة الشركة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525" b="434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سهم للأسفل 5"/>
          <p:cNvSpPr/>
          <p:nvPr/>
        </p:nvSpPr>
        <p:spPr>
          <a:xfrm>
            <a:off x="7215206" y="4572008"/>
            <a:ext cx="142876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072198" y="2786058"/>
            <a:ext cx="2214578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قم بحفظ العمل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282" r="56" b="37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سهم إلى اليمين 8"/>
          <p:cNvSpPr/>
          <p:nvPr/>
        </p:nvSpPr>
        <p:spPr>
          <a:xfrm>
            <a:off x="2000232" y="2857496"/>
            <a:ext cx="200026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285720" y="2571744"/>
            <a:ext cx="157163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كتابة اسم </a:t>
            </a:r>
            <a:r>
              <a:rPr lang="ar-SA" dirty="0" err="1" smtClean="0"/>
              <a:t>الشركه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525" b="4349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سهم للأسفل 4"/>
          <p:cNvSpPr/>
          <p:nvPr/>
        </p:nvSpPr>
        <p:spPr>
          <a:xfrm>
            <a:off x="6429388" y="4500570"/>
            <a:ext cx="285752" cy="157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929190" y="2571744"/>
            <a:ext cx="2571768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لتغير الخط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477" b="341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سهم إلى اليمين 4"/>
          <p:cNvSpPr/>
          <p:nvPr/>
        </p:nvSpPr>
        <p:spPr>
          <a:xfrm>
            <a:off x="3143240" y="3357562"/>
            <a:ext cx="157163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142976" y="2714620"/>
            <a:ext cx="1857388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اضغط على إنشاء   لإنشاء الملف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353" b="352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سهم إلى اليمين 4"/>
          <p:cNvSpPr/>
          <p:nvPr/>
        </p:nvSpPr>
        <p:spPr>
          <a:xfrm>
            <a:off x="2714612" y="3929066"/>
            <a:ext cx="164307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14348" y="3429000"/>
            <a:ext cx="1785950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اضغط على موافق لتأكيد الطلب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</a:t>
            </a:r>
            <a:endParaRPr lang="ar-SA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540" b="3499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سهم إلى اليمين 4"/>
          <p:cNvSpPr/>
          <p:nvPr/>
        </p:nvSpPr>
        <p:spPr>
          <a:xfrm>
            <a:off x="2357422" y="3857628"/>
            <a:ext cx="121444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3071810"/>
            <a:ext cx="1714512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اضغط </a:t>
            </a:r>
            <a:endParaRPr lang="ar-SA" sz="2000" dirty="0"/>
          </a:p>
          <a:p>
            <a:pPr algn="ctr"/>
            <a:r>
              <a:rPr lang="ar-SA" sz="2000" dirty="0" err="1" smtClean="0"/>
              <a:t>أغلاق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2326" b="3488"/>
          <a:stretch>
            <a:fillRect/>
          </a:stretch>
        </p:blipFill>
        <p:spPr bwMode="auto">
          <a:xfrm>
            <a:off x="1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سهم إلى اليمين 4"/>
          <p:cNvSpPr/>
          <p:nvPr/>
        </p:nvSpPr>
        <p:spPr>
          <a:xfrm>
            <a:off x="6929454" y="1357298"/>
            <a:ext cx="135732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5357818" y="1142984"/>
            <a:ext cx="150019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اضغط على </a:t>
            </a:r>
          </a:p>
          <a:p>
            <a:pPr algn="ctr"/>
            <a:r>
              <a:rPr lang="ar-SA" sz="2000" dirty="0" smtClean="0"/>
              <a:t>المقاييس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540" b="3499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سهم إلى اليمين 4"/>
          <p:cNvSpPr/>
          <p:nvPr/>
        </p:nvSpPr>
        <p:spPr>
          <a:xfrm>
            <a:off x="7429520" y="2071678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6143636" y="1571612"/>
            <a:ext cx="121444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اضغط على أي قائد </a:t>
            </a:r>
            <a:r>
              <a:rPr lang="ar-SA" sz="2000" dirty="0" err="1" smtClean="0"/>
              <a:t>انت</a:t>
            </a:r>
            <a:endParaRPr lang="ar-SA" sz="2000" dirty="0"/>
          </a:p>
        </p:txBody>
      </p:sp>
      <p:sp>
        <p:nvSpPr>
          <p:cNvPr id="7" name="سهم إلى اليمين 6"/>
          <p:cNvSpPr/>
          <p:nvPr/>
        </p:nvSpPr>
        <p:spPr>
          <a:xfrm>
            <a:off x="2071670" y="2500306"/>
            <a:ext cx="121444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0" y="1285860"/>
            <a:ext cx="2000232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قم </a:t>
            </a:r>
            <a:r>
              <a:rPr lang="ar-SA" sz="2000" dirty="0"/>
              <a:t> </a:t>
            </a:r>
            <a:r>
              <a:rPr lang="ar-SA" sz="2000" dirty="0" err="1" smtClean="0"/>
              <a:t>بلأجابه</a:t>
            </a:r>
            <a:r>
              <a:rPr lang="ar-SA" sz="2000" dirty="0" smtClean="0"/>
              <a:t> على الأسئلة  بضغط على احد الاختيارات الملونة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125" b="4166"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سهم للأسفل 7"/>
          <p:cNvSpPr/>
          <p:nvPr/>
        </p:nvSpPr>
        <p:spPr>
          <a:xfrm>
            <a:off x="1643042" y="5429264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143108" y="4071942"/>
            <a:ext cx="2428892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بعد </a:t>
            </a:r>
            <a:r>
              <a:rPr lang="ar-SA" sz="2000" dirty="0" err="1" smtClean="0"/>
              <a:t>الأجابه</a:t>
            </a:r>
            <a:r>
              <a:rPr lang="ar-SA" sz="2000" dirty="0" smtClean="0"/>
              <a:t> على الأسئلة اضغط على  كلمه نتيجة</a:t>
            </a:r>
          </a:p>
          <a:p>
            <a:pPr algn="ctr"/>
            <a:r>
              <a:rPr lang="ar-SA" sz="2000" dirty="0" err="1" smtClean="0"/>
              <a:t>لأظهار</a:t>
            </a:r>
            <a:r>
              <a:rPr lang="ar-SA" sz="2000" dirty="0" smtClean="0"/>
              <a:t> النتيجة 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1</a:t>
            </a:r>
            <a:endParaRPr lang="ar-S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572" b="3544"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سهم لأعلى 5"/>
          <p:cNvSpPr/>
          <p:nvPr/>
        </p:nvSpPr>
        <p:spPr>
          <a:xfrm>
            <a:off x="4500562" y="2857496"/>
            <a:ext cx="214314" cy="13573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571868" y="4357694"/>
            <a:ext cx="2643206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تقوم باختيار رقم 1او 2</a:t>
            </a:r>
          </a:p>
          <a:p>
            <a:pPr algn="ctr"/>
            <a:r>
              <a:rPr lang="ar-SA" sz="2000" dirty="0" err="1" smtClean="0"/>
              <a:t>للأجابه</a:t>
            </a:r>
            <a:r>
              <a:rPr lang="ar-SA" sz="2000" dirty="0" smtClean="0"/>
              <a:t> على السؤال الأيمن</a:t>
            </a:r>
          </a:p>
          <a:p>
            <a:pPr algn="ctr"/>
            <a:r>
              <a:rPr lang="ar-SA" sz="2000" dirty="0" smtClean="0"/>
              <a:t>(</a:t>
            </a:r>
            <a:r>
              <a:rPr lang="en-US" sz="2000" dirty="0" smtClean="0"/>
              <a:t>(X</a:t>
            </a:r>
            <a:r>
              <a:rPr lang="ar-SA" sz="2000" dirty="0" smtClean="0"/>
              <a:t>  </a:t>
            </a:r>
          </a:p>
          <a:p>
            <a:pPr algn="ctr"/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110</Words>
  <Application>Microsoft Office PowerPoint</Application>
  <PresentationFormat>عرض على الشاشة (3:4)‏</PresentationFormat>
  <Paragraphs>32</Paragraphs>
  <Slides>20</Slides>
  <Notes>1</Notes>
  <HiddenSlides>1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سمة Office</vt:lpstr>
      <vt:lpstr>الشريحة 1</vt:lpstr>
      <vt:lpstr>الشريحة 2</vt:lpstr>
      <vt:lpstr>الشريحة 3</vt:lpstr>
      <vt:lpstr>الشريحة 4</vt:lpstr>
      <vt:lpstr>ا</vt:lpstr>
      <vt:lpstr>الشريحة 6</vt:lpstr>
      <vt:lpstr>الشريحة 7</vt:lpstr>
      <vt:lpstr>الشريحة 8</vt:lpstr>
      <vt:lpstr>1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zafir</dc:creator>
  <cp:lastModifiedBy>zafir</cp:lastModifiedBy>
  <cp:revision>16</cp:revision>
  <dcterms:created xsi:type="dcterms:W3CDTF">2010-04-08T14:53:13Z</dcterms:created>
  <dcterms:modified xsi:type="dcterms:W3CDTF">2010-04-09T18:47:57Z</dcterms:modified>
</cp:coreProperties>
</file>