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4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6400800" cy="62484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algn="l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                                     8 min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                                 5 min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                                    5 min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-plan program                    45 min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                             2 min</a:t>
            </a:r>
          </a:p>
          <a:p>
            <a:pPr algn="l">
              <a:buFont typeface="Arial" pitchFamily="34" charset="0"/>
              <a:buChar char="•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OHAMM~1\AppData\Local\Temp\Rar$DR18.058\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0517727\Desktop\untitled.bmp"/>
          <p:cNvPicPr>
            <a:picLocks noChangeAspect="1" noChangeArrowheads="1"/>
          </p:cNvPicPr>
          <p:nvPr/>
        </p:nvPicPr>
        <p:blipFill>
          <a:blip r:embed="rId2"/>
          <a:srcRect l="26875" t="25781" r="37500" b="50000"/>
          <a:stretch>
            <a:fillRect/>
          </a:stretch>
        </p:blipFill>
        <p:spPr bwMode="auto">
          <a:xfrm>
            <a:off x="228600" y="990600"/>
            <a:ext cx="8763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179" t="40039" r="23682" b="12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4191000"/>
          </a:xfrm>
        </p:spPr>
        <p:txBody>
          <a:bodyPr>
            <a:noAutofit/>
          </a:bodyPr>
          <a:lstStyle/>
          <a:p>
            <a:r>
              <a:rPr lang="en-US" sz="19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SHOW</a:t>
            </a:r>
            <a:endParaRPr lang="en-US" sz="19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Please each team open the </a:t>
            </a:r>
            <a:r>
              <a:rPr lang="en-US" dirty="0" err="1" smtClean="0"/>
              <a:t>i</a:t>
            </a:r>
            <a:r>
              <a:rPr lang="en-US" dirty="0" smtClean="0"/>
              <a:t>-plan program… </a:t>
            </a:r>
            <a:endParaRPr lang="en-US" dirty="0"/>
          </a:p>
        </p:txBody>
      </p:sp>
      <p:pic>
        <p:nvPicPr>
          <p:cNvPr id="2050" name="Picture 2" descr="C:\Documents and Settings\0517727\Desktop\chp_hol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858000" cy="315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 txBox="1">
            <a:spLocks/>
          </p:cNvSpPr>
          <p:nvPr/>
        </p:nvSpPr>
        <p:spPr>
          <a:xfrm>
            <a:off x="1955800" y="0"/>
            <a:ext cx="5229225" cy="1143000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Times New Roman" pitchFamily="18" charset="0"/>
              </a:rPr>
              <a:t>Kingdom of Saudi Arabia</a:t>
            </a:r>
            <a:br>
              <a:rPr lang="en-US" sz="2000" b="1" dirty="0">
                <a:latin typeface="+mj-lt"/>
                <a:ea typeface="+mj-ea"/>
                <a:cs typeface="Times New Roman" pitchFamily="18" charset="0"/>
              </a:rPr>
            </a:br>
            <a:r>
              <a:rPr lang="en-US" sz="2000" b="1" dirty="0">
                <a:latin typeface="+mj-lt"/>
                <a:ea typeface="+mj-ea"/>
                <a:cs typeface="Times New Roman" pitchFamily="18" charset="0"/>
              </a:rPr>
              <a:t>King Abdul Aziz University</a:t>
            </a:r>
            <a:br>
              <a:rPr lang="en-US" sz="2000" b="1" dirty="0">
                <a:latin typeface="+mj-lt"/>
                <a:ea typeface="+mj-ea"/>
                <a:cs typeface="Times New Roman" pitchFamily="18" charset="0"/>
              </a:rPr>
            </a:br>
            <a:r>
              <a:rPr lang="en-US" sz="2000" b="1" dirty="0">
                <a:latin typeface="+mj-lt"/>
                <a:ea typeface="+mj-ea"/>
                <a:cs typeface="Times New Roman" pitchFamily="18" charset="0"/>
              </a:rPr>
              <a:t>Faculty of Engineering  </a:t>
            </a:r>
            <a:endParaRPr lang="ar-SA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صورة 4" descr="Engineering'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13" y="139700"/>
            <a:ext cx="1357312" cy="143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D:\Educational\King Abdul Azizi University\others\logos\KAU LOGO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1357313" cy="142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1457325" y="957263"/>
            <a:ext cx="6257925" cy="933450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ea typeface="+mj-ea"/>
                <a:cs typeface="+mj-cs"/>
              </a:rPr>
              <a:t>MENG 490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ea typeface="+mj-ea"/>
                <a:cs typeface="+mj-cs"/>
              </a:rPr>
              <a:t>Strategic management and Leadership skills</a:t>
            </a:r>
            <a:endParaRPr lang="ar-SA" sz="24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عنوان 3"/>
          <p:cNvSpPr txBox="1">
            <a:spLocks/>
          </p:cNvSpPr>
          <p:nvPr/>
        </p:nvSpPr>
        <p:spPr bwMode="auto">
          <a:xfrm>
            <a:off x="3276600" y="1905000"/>
            <a:ext cx="2667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INFINITY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(G4)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1981200" y="2819400"/>
            <a:ext cx="521017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عنوان 3"/>
          <p:cNvSpPr txBox="1">
            <a:spLocks/>
          </p:cNvSpPr>
          <p:nvPr/>
        </p:nvSpPr>
        <p:spPr bwMode="auto">
          <a:xfrm>
            <a:off x="1828800" y="2667000"/>
            <a:ext cx="5572125" cy="898525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itchFamily="82" charset="0"/>
                <a:ea typeface="+mn-ea"/>
                <a:cs typeface="+mn-cs"/>
              </a:rPr>
              <a:t>Strategic planning 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ea typeface="+mn-ea"/>
              <a:cs typeface="+mn-cs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176152" y="3530600"/>
          <a:ext cx="8753536" cy="2418588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2617712"/>
                <a:gridCol w="2617712"/>
                <a:gridCol w="3518112"/>
              </a:tblGrid>
              <a:tr h="1681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Tasks </a:t>
                      </a:r>
                      <a:endParaRPr lang="en-US" sz="1800" b="0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Academic ID</a:t>
                      </a:r>
                      <a:endParaRPr lang="en-US" sz="1800" b="0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Student</a:t>
                      </a:r>
                      <a:r>
                        <a:rPr lang="en-US" sz="1800" baseline="0" dirty="0" smtClean="0"/>
                        <a:t> Name</a:t>
                      </a:r>
                      <a:endParaRPr lang="en-US" sz="1800" b="0" dirty="0">
                        <a:latin typeface="Arial Black" pitchFamily="34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068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Leader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0717032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Abdulrhman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 Al-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Zahrani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8068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Spoke person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0612513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Mohammed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ALAmoudi</a:t>
                      </a:r>
                      <a:endParaRPr lang="en-US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806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Motivator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0611595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Abdulaziz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Benjabi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8068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 keeper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0717009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Abdulhadi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 Al-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Homrani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8068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Facilitator 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0516617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Dhafer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 Al-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Shahrani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8068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Member 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0611875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Yasser Al-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" pitchFamily="18" charset="0"/>
                          <a:ea typeface="+mn-ea"/>
                          <a:cs typeface="Arabic Transparent" pitchFamily="2" charset="-78"/>
                        </a:rPr>
                        <a:t>Jabry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" pitchFamily="18" charset="0"/>
                        <a:ea typeface="+mn-ea"/>
                        <a:cs typeface="Arabic Transparent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2" name="رابط مستقيم 11"/>
          <p:cNvCxnSpPr/>
          <p:nvPr/>
        </p:nvCxnSpPr>
        <p:spPr>
          <a:xfrm>
            <a:off x="357188" y="6142038"/>
            <a:ext cx="828675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عنوان 3"/>
          <p:cNvSpPr txBox="1">
            <a:spLocks/>
          </p:cNvSpPr>
          <p:nvPr/>
        </p:nvSpPr>
        <p:spPr>
          <a:xfrm>
            <a:off x="5926138" y="5688013"/>
            <a:ext cx="3500437" cy="1595437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Spring 2010</a:t>
            </a:r>
            <a:endParaRPr lang="ar-SA" sz="2200" b="1" dirty="0">
              <a:solidFill>
                <a:srgbClr val="FF0000"/>
              </a:solidFill>
              <a:latin typeface="Bodoni MT" pitchFamily="18" charset="0"/>
              <a:ea typeface="+mj-ea"/>
              <a:cs typeface="Arabic Transparent" pitchFamily="2" charset="-78"/>
            </a:endParaRPr>
          </a:p>
        </p:txBody>
      </p:sp>
      <p:sp>
        <p:nvSpPr>
          <p:cNvPr id="5171" name="عنوان 1"/>
          <p:cNvSpPr txBox="1">
            <a:spLocks/>
          </p:cNvSpPr>
          <p:nvPr/>
        </p:nvSpPr>
        <p:spPr bwMode="auto">
          <a:xfrm>
            <a:off x="342900" y="6091238"/>
            <a:ext cx="3086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000" b="1">
                <a:latin typeface="Constantia" pitchFamily="18" charset="0"/>
                <a:cs typeface="Majalla UI"/>
              </a:rPr>
              <a:t>Section : FA &amp; 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4191000"/>
          </a:xfrm>
        </p:spPr>
        <p:txBody>
          <a:bodyPr>
            <a:noAutofit/>
          </a:bodyPr>
          <a:lstStyle/>
          <a:p>
            <a:r>
              <a:rPr lang="en-US" sz="19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STORY</a:t>
            </a:r>
            <a:endParaRPr lang="en-US" sz="19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HAMM~1\AppData\Local\Temp\Rar$DR00.970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HAMM~1\AppData\Local\Temp\Rar$DR08.742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HAMM~1\AppData\Local\Temp\Rar$DR10.596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HAMM~1\AppData\Local\Temp\Rar$DR13.821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HAMM~1\AppData\Local\Temp\Rar$DR15.881\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HAMM~1\AppData\Local\Temp\Rar$DR17.241\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82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STORY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SHOW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Mohammed AlAmoudi</dc:creator>
  <cp:lastModifiedBy>0517727</cp:lastModifiedBy>
  <cp:revision>8</cp:revision>
  <dcterms:created xsi:type="dcterms:W3CDTF">2006-08-16T00:00:00Z</dcterms:created>
  <dcterms:modified xsi:type="dcterms:W3CDTF">2010-04-10T10:26:49Z</dcterms:modified>
</cp:coreProperties>
</file>